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 userDrawn="1">
          <p15:clr>
            <a:srgbClr val="A4A3A4"/>
          </p15:clr>
        </p15:guide>
        <p15:guide id="2" pos="1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476" y="108"/>
      </p:cViewPr>
      <p:guideLst>
        <p:guide orient="horz" pos="210"/>
        <p:guide pos="18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D6D514-146F-44F5-BA3D-CF7051E7667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B77D4EE-E205-456F-9CC5-404FD8B3989C}">
      <dgm:prSet phldrT="[Texte]" custT="1"/>
      <dgm:spPr/>
      <dgm:t>
        <a:bodyPr/>
        <a:lstStyle/>
        <a:p>
          <a:r>
            <a:rPr lang="fr-FR" sz="1000" dirty="0" smtClean="0">
              <a:solidFill>
                <a:schemeClr val="accent1">
                  <a:lumMod val="75000"/>
                </a:schemeClr>
              </a:solidFill>
            </a:rPr>
            <a:t>Je m’informe</a:t>
          </a:r>
        </a:p>
        <a:p>
          <a:r>
            <a:rPr lang="fr-FR" sz="1600" dirty="0" smtClean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rPr>
            <a:t></a:t>
          </a:r>
          <a:endParaRPr lang="fr-FR" sz="1600" dirty="0">
            <a:solidFill>
              <a:schemeClr val="accent1">
                <a:lumMod val="75000"/>
              </a:schemeClr>
            </a:solidFill>
          </a:endParaRPr>
        </a:p>
      </dgm:t>
    </dgm:pt>
    <dgm:pt modelId="{49132F53-D0C9-48BC-8504-41ADC5DAB147}" type="parTrans" cxnId="{33C95AB6-C7C5-4C94-BF4F-1234CA63A1F1}">
      <dgm:prSet/>
      <dgm:spPr/>
      <dgm:t>
        <a:bodyPr/>
        <a:lstStyle/>
        <a:p>
          <a:endParaRPr lang="fr-FR"/>
        </a:p>
      </dgm:t>
    </dgm:pt>
    <dgm:pt modelId="{BCC7DE09-19BD-4235-A832-49EA48B90476}" type="sibTrans" cxnId="{33C95AB6-C7C5-4C94-BF4F-1234CA63A1F1}">
      <dgm:prSet/>
      <dgm:spPr/>
      <dgm:t>
        <a:bodyPr/>
        <a:lstStyle/>
        <a:p>
          <a:endParaRPr lang="fr-FR"/>
        </a:p>
      </dgm:t>
    </dgm:pt>
    <dgm:pt modelId="{B63C21D7-DA3E-40F5-BDFE-ACE0D1CC4088}">
      <dgm:prSet phldrT="[Texte]" custT="1"/>
      <dgm:spPr/>
      <dgm:t>
        <a:bodyPr/>
        <a:lstStyle/>
        <a:p>
          <a:r>
            <a:rPr lang="fr-FR" sz="1000" dirty="0" smtClean="0"/>
            <a:t>J’embarque ma direction et mon collectif de travail</a:t>
          </a:r>
        </a:p>
        <a:p>
          <a:r>
            <a:rPr lang="fr-FR" sz="1600" dirty="0" smtClean="0">
              <a:sym typeface="Wingdings" panose="05000000000000000000" pitchFamily="2" charset="2"/>
            </a:rPr>
            <a:t></a:t>
          </a:r>
          <a:endParaRPr lang="fr-FR" sz="1600" dirty="0"/>
        </a:p>
      </dgm:t>
    </dgm:pt>
    <dgm:pt modelId="{A8F366CA-BF53-4A2F-BF8F-9B84793DA3AC}" type="parTrans" cxnId="{CA877196-881F-4902-BB0A-26A9FBB7CDC8}">
      <dgm:prSet/>
      <dgm:spPr/>
      <dgm:t>
        <a:bodyPr/>
        <a:lstStyle/>
        <a:p>
          <a:endParaRPr lang="fr-FR"/>
        </a:p>
      </dgm:t>
    </dgm:pt>
    <dgm:pt modelId="{0728C186-0E57-4742-BE36-834FF36721AC}" type="sibTrans" cxnId="{CA877196-881F-4902-BB0A-26A9FBB7CDC8}">
      <dgm:prSet/>
      <dgm:spPr/>
      <dgm:t>
        <a:bodyPr/>
        <a:lstStyle/>
        <a:p>
          <a:endParaRPr lang="fr-FR"/>
        </a:p>
      </dgm:t>
    </dgm:pt>
    <dgm:pt modelId="{C1190B46-8852-48A5-804C-ABFA34C8DA6C}">
      <dgm:prSet phldrT="[Texte]" custT="1"/>
      <dgm:spPr/>
      <dgm:t>
        <a:bodyPr/>
        <a:lstStyle/>
        <a:p>
          <a:r>
            <a:rPr lang="fr-FR" sz="1000" dirty="0" smtClean="0"/>
            <a:t>Je communique sur notre engagement</a:t>
          </a:r>
        </a:p>
        <a:p>
          <a:r>
            <a:rPr lang="fr-FR" sz="1600" dirty="0" smtClean="0">
              <a:sym typeface="Wingdings" panose="05000000000000000000" pitchFamily="2" charset="2"/>
            </a:rPr>
            <a:t></a:t>
          </a:r>
          <a:endParaRPr lang="fr-FR" sz="1600" dirty="0"/>
        </a:p>
      </dgm:t>
    </dgm:pt>
    <dgm:pt modelId="{FEDFB5CA-5015-4817-8CC2-08F27549DFDC}" type="parTrans" cxnId="{63ADF9F9-5961-4F63-8E31-47049C49817B}">
      <dgm:prSet/>
      <dgm:spPr/>
      <dgm:t>
        <a:bodyPr/>
        <a:lstStyle/>
        <a:p>
          <a:endParaRPr lang="fr-FR"/>
        </a:p>
      </dgm:t>
    </dgm:pt>
    <dgm:pt modelId="{AB88A86F-48D4-4BEF-AA52-AD7DFED45FAD}" type="sibTrans" cxnId="{63ADF9F9-5961-4F63-8E31-47049C49817B}">
      <dgm:prSet/>
      <dgm:spPr/>
      <dgm:t>
        <a:bodyPr/>
        <a:lstStyle/>
        <a:p>
          <a:endParaRPr lang="fr-FR"/>
        </a:p>
      </dgm:t>
    </dgm:pt>
    <dgm:pt modelId="{70F9388D-5386-42A7-9512-E41B6733C6D1}">
      <dgm:prSet phldrT="[Texte]" custT="1"/>
      <dgm:spPr/>
      <dgm:t>
        <a:bodyPr/>
        <a:lstStyle/>
        <a:p>
          <a:r>
            <a:rPr lang="fr-FR" sz="1000" dirty="0" smtClean="0"/>
            <a:t>Je fais un état des lieux</a:t>
          </a:r>
        </a:p>
        <a:p>
          <a:r>
            <a:rPr lang="fr-FR" sz="1600" dirty="0" smtClean="0">
              <a:sym typeface="Wingdings" panose="05000000000000000000" pitchFamily="2" charset="2"/>
            </a:rPr>
            <a:t></a:t>
          </a:r>
          <a:endParaRPr lang="fr-FR" sz="1600" dirty="0"/>
        </a:p>
      </dgm:t>
    </dgm:pt>
    <dgm:pt modelId="{50729DC6-54D5-4FA3-8BE5-3703B4420212}" type="parTrans" cxnId="{A9FD598A-B048-4290-903F-1FEBE730D15A}">
      <dgm:prSet/>
      <dgm:spPr/>
      <dgm:t>
        <a:bodyPr/>
        <a:lstStyle/>
        <a:p>
          <a:endParaRPr lang="fr-FR"/>
        </a:p>
      </dgm:t>
    </dgm:pt>
    <dgm:pt modelId="{A505E988-666C-450E-BCB8-D723EE866674}" type="sibTrans" cxnId="{A9FD598A-B048-4290-903F-1FEBE730D15A}">
      <dgm:prSet/>
      <dgm:spPr/>
      <dgm:t>
        <a:bodyPr/>
        <a:lstStyle/>
        <a:p>
          <a:endParaRPr lang="fr-FR"/>
        </a:p>
      </dgm:t>
    </dgm:pt>
    <dgm:pt modelId="{19BD233A-E29A-4ACB-B997-67D82A14E29C}">
      <dgm:prSet phldrT="[Texte]" custT="1"/>
      <dgm:spPr/>
      <dgm:t>
        <a:bodyPr/>
        <a:lstStyle/>
        <a:p>
          <a:r>
            <a:rPr lang="fr-FR" sz="1000" dirty="0" smtClean="0">
              <a:solidFill>
                <a:schemeClr val="accent1">
                  <a:lumMod val="75000"/>
                </a:schemeClr>
              </a:solidFill>
            </a:rPr>
            <a:t>Je formalise un engagement qui s’appuie sur un plan d’action concret, réalisable et avec des objectifs à atteindre</a:t>
          </a:r>
        </a:p>
        <a:p>
          <a:r>
            <a:rPr lang="fr-FR" sz="1600" dirty="0" smtClean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rPr>
            <a:t></a:t>
          </a:r>
          <a:endParaRPr lang="fr-FR" sz="1600" dirty="0">
            <a:solidFill>
              <a:schemeClr val="accent1">
                <a:lumMod val="75000"/>
              </a:schemeClr>
            </a:solidFill>
          </a:endParaRPr>
        </a:p>
      </dgm:t>
    </dgm:pt>
    <dgm:pt modelId="{C01CBC40-9DAF-499D-BBBC-DD8A788190BC}" type="parTrans" cxnId="{A10D3469-6014-411F-A0B5-226A7324C4DF}">
      <dgm:prSet/>
      <dgm:spPr/>
      <dgm:t>
        <a:bodyPr/>
        <a:lstStyle/>
        <a:p>
          <a:endParaRPr lang="fr-FR"/>
        </a:p>
      </dgm:t>
    </dgm:pt>
    <dgm:pt modelId="{2A198A84-38C6-4CFE-A588-1E702C23DC4C}" type="sibTrans" cxnId="{A10D3469-6014-411F-A0B5-226A7324C4DF}">
      <dgm:prSet/>
      <dgm:spPr/>
      <dgm:t>
        <a:bodyPr/>
        <a:lstStyle/>
        <a:p>
          <a:endParaRPr lang="fr-FR"/>
        </a:p>
      </dgm:t>
    </dgm:pt>
    <dgm:pt modelId="{AA72C969-62E1-44DD-B866-3377C8B31C6A}">
      <dgm:prSet phldrT="[Texte]" custT="1"/>
      <dgm:spPr/>
      <dgm:t>
        <a:bodyPr/>
        <a:lstStyle/>
        <a:p>
          <a:r>
            <a:rPr lang="fr-FR" sz="1000" dirty="0" smtClean="0">
              <a:solidFill>
                <a:schemeClr val="accent1">
                  <a:lumMod val="75000"/>
                </a:schemeClr>
              </a:solidFill>
            </a:rPr>
            <a:t>Mon organisation a atteint des objectifs</a:t>
          </a:r>
        </a:p>
        <a:p>
          <a:r>
            <a:rPr lang="fr-FR" sz="1600" dirty="0" smtClean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rPr>
            <a:t></a:t>
          </a:r>
          <a:endParaRPr lang="fr-FR" sz="1600" dirty="0">
            <a:solidFill>
              <a:schemeClr val="accent1">
                <a:lumMod val="75000"/>
              </a:schemeClr>
            </a:solidFill>
          </a:endParaRPr>
        </a:p>
      </dgm:t>
    </dgm:pt>
    <dgm:pt modelId="{D1891579-2024-4353-9E15-6759EA6BB575}" type="parTrans" cxnId="{F3D90590-0D4B-44DD-BEF3-FC2BCD876D2A}">
      <dgm:prSet/>
      <dgm:spPr/>
      <dgm:t>
        <a:bodyPr/>
        <a:lstStyle/>
        <a:p>
          <a:endParaRPr lang="fr-FR"/>
        </a:p>
      </dgm:t>
    </dgm:pt>
    <dgm:pt modelId="{EEEEF8DB-CFD9-44FD-88EE-22293EDED1E5}" type="sibTrans" cxnId="{F3D90590-0D4B-44DD-BEF3-FC2BCD876D2A}">
      <dgm:prSet/>
      <dgm:spPr/>
      <dgm:t>
        <a:bodyPr/>
        <a:lstStyle/>
        <a:p>
          <a:endParaRPr lang="fr-FR"/>
        </a:p>
      </dgm:t>
    </dgm:pt>
    <dgm:pt modelId="{8ACEB03B-CA24-43BA-B31B-4168D9C621BA}">
      <dgm:prSet phldrT="[Texte]" custT="1"/>
      <dgm:spPr/>
      <dgm:t>
        <a:bodyPr/>
        <a:lstStyle/>
        <a:p>
          <a:r>
            <a:rPr lang="fr-FR" sz="1000" dirty="0" smtClean="0">
              <a:solidFill>
                <a:schemeClr val="accent1">
                  <a:lumMod val="75000"/>
                </a:schemeClr>
              </a:solidFill>
            </a:rPr>
            <a:t>Je partage les bonnes pratiques</a:t>
          </a:r>
        </a:p>
        <a:p>
          <a:r>
            <a:rPr lang="fr-FR" sz="1600" dirty="0" smtClean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rPr>
            <a:t></a:t>
          </a:r>
          <a:endParaRPr lang="fr-FR" sz="1600" dirty="0">
            <a:solidFill>
              <a:schemeClr val="accent1">
                <a:lumMod val="75000"/>
              </a:schemeClr>
            </a:solidFill>
          </a:endParaRPr>
        </a:p>
      </dgm:t>
    </dgm:pt>
    <dgm:pt modelId="{C0C1706E-FF53-4F5B-A898-AA16427F5D25}" type="parTrans" cxnId="{9ABA8FEA-DE19-46B1-A9EC-06BC0B0A6F5B}">
      <dgm:prSet/>
      <dgm:spPr/>
      <dgm:t>
        <a:bodyPr/>
        <a:lstStyle/>
        <a:p>
          <a:endParaRPr lang="fr-FR"/>
        </a:p>
      </dgm:t>
    </dgm:pt>
    <dgm:pt modelId="{93846C0E-7E7D-4DA8-9BDF-DE461E29BA26}" type="sibTrans" cxnId="{9ABA8FEA-DE19-46B1-A9EC-06BC0B0A6F5B}">
      <dgm:prSet/>
      <dgm:spPr/>
      <dgm:t>
        <a:bodyPr/>
        <a:lstStyle/>
        <a:p>
          <a:endParaRPr lang="fr-FR"/>
        </a:p>
      </dgm:t>
    </dgm:pt>
    <dgm:pt modelId="{92DFF546-127F-4089-A883-883317E8FBE2}" type="pres">
      <dgm:prSet presAssocID="{D4D6D514-146F-44F5-BA3D-CF7051E7667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8ABE0B1-E2C5-4898-BCB4-35501F66B64C}" type="pres">
      <dgm:prSet presAssocID="{8B77D4EE-E205-456F-9CC5-404FD8B3989C}" presName="dummy" presStyleCnt="0"/>
      <dgm:spPr/>
    </dgm:pt>
    <dgm:pt modelId="{0FDFE105-0C19-4E55-B642-B2A93F93BFE4}" type="pres">
      <dgm:prSet presAssocID="{8B77D4EE-E205-456F-9CC5-404FD8B3989C}" presName="node" presStyleLbl="revTx" presStyleIdx="0" presStyleCnt="7" custRadScaleRad="100465" custRadScaleInc="1501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CF222B-F01A-4CB8-94DB-E8300EF2733C}" type="pres">
      <dgm:prSet presAssocID="{BCC7DE09-19BD-4235-A832-49EA48B90476}" presName="sibTrans" presStyleLbl="node1" presStyleIdx="0" presStyleCnt="7"/>
      <dgm:spPr/>
      <dgm:t>
        <a:bodyPr/>
        <a:lstStyle/>
        <a:p>
          <a:endParaRPr lang="fr-FR"/>
        </a:p>
      </dgm:t>
    </dgm:pt>
    <dgm:pt modelId="{C81DBE68-EF60-413C-904B-11823CFBED43}" type="pres">
      <dgm:prSet presAssocID="{B63C21D7-DA3E-40F5-BDFE-ACE0D1CC4088}" presName="dummy" presStyleCnt="0"/>
      <dgm:spPr/>
    </dgm:pt>
    <dgm:pt modelId="{50B36F2A-E2DA-43BF-82E9-E93317E51201}" type="pres">
      <dgm:prSet presAssocID="{B63C21D7-DA3E-40F5-BDFE-ACE0D1CC4088}" presName="node" presStyleLbl="revTx" presStyleIdx="1" presStyleCnt="7" custScaleX="1750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995137-59F3-415B-9EDE-A5C4AA749F28}" type="pres">
      <dgm:prSet presAssocID="{0728C186-0E57-4742-BE36-834FF36721AC}" presName="sibTrans" presStyleLbl="node1" presStyleIdx="1" presStyleCnt="7"/>
      <dgm:spPr/>
      <dgm:t>
        <a:bodyPr/>
        <a:lstStyle/>
        <a:p>
          <a:endParaRPr lang="fr-FR"/>
        </a:p>
      </dgm:t>
    </dgm:pt>
    <dgm:pt modelId="{58FAFACF-CE1B-4C28-BF17-DED54728D511}" type="pres">
      <dgm:prSet presAssocID="{C1190B46-8852-48A5-804C-ABFA34C8DA6C}" presName="dummy" presStyleCnt="0"/>
      <dgm:spPr/>
    </dgm:pt>
    <dgm:pt modelId="{8967F953-79D3-47A7-A79B-72A92292A91A}" type="pres">
      <dgm:prSet presAssocID="{C1190B46-8852-48A5-804C-ABFA34C8DA6C}" presName="node" presStyleLbl="revTx" presStyleIdx="2" presStyleCnt="7" custScaleX="16240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2D8E47-BBB4-458B-AADE-07E1266A02F8}" type="pres">
      <dgm:prSet presAssocID="{AB88A86F-48D4-4BEF-AA52-AD7DFED45FAD}" presName="sibTrans" presStyleLbl="node1" presStyleIdx="2" presStyleCnt="7"/>
      <dgm:spPr/>
      <dgm:t>
        <a:bodyPr/>
        <a:lstStyle/>
        <a:p>
          <a:endParaRPr lang="fr-FR"/>
        </a:p>
      </dgm:t>
    </dgm:pt>
    <dgm:pt modelId="{D4183FA5-D72A-4446-8C8A-730D423AE579}" type="pres">
      <dgm:prSet presAssocID="{70F9388D-5386-42A7-9512-E41B6733C6D1}" presName="dummy" presStyleCnt="0"/>
      <dgm:spPr/>
    </dgm:pt>
    <dgm:pt modelId="{165D1026-C937-45B5-8F28-9528846EE51F}" type="pres">
      <dgm:prSet presAssocID="{70F9388D-5386-42A7-9512-E41B6733C6D1}" presName="node" presStyleLbl="revTx" presStyleIdx="3" presStyleCnt="7" custScaleX="1166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39F293-162E-418A-8CCB-0E28BB7ADDA0}" type="pres">
      <dgm:prSet presAssocID="{A505E988-666C-450E-BCB8-D723EE866674}" presName="sibTrans" presStyleLbl="node1" presStyleIdx="3" presStyleCnt="7"/>
      <dgm:spPr/>
      <dgm:t>
        <a:bodyPr/>
        <a:lstStyle/>
        <a:p>
          <a:endParaRPr lang="fr-FR"/>
        </a:p>
      </dgm:t>
    </dgm:pt>
    <dgm:pt modelId="{B7616702-4172-400B-9DBF-3727ECFD0B06}" type="pres">
      <dgm:prSet presAssocID="{19BD233A-E29A-4ACB-B997-67D82A14E29C}" presName="dummy" presStyleCnt="0"/>
      <dgm:spPr/>
    </dgm:pt>
    <dgm:pt modelId="{AD5D8148-71B3-4628-BB90-F84458FCDA21}" type="pres">
      <dgm:prSet presAssocID="{19BD233A-E29A-4ACB-B997-67D82A14E29C}" presName="node" presStyleLbl="revTx" presStyleIdx="4" presStyleCnt="7" custScaleX="203044" custScaleY="1143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89C3EB-EA66-419B-83E7-35D7907A0369}" type="pres">
      <dgm:prSet presAssocID="{2A198A84-38C6-4CFE-A588-1E702C23DC4C}" presName="sibTrans" presStyleLbl="node1" presStyleIdx="4" presStyleCnt="7"/>
      <dgm:spPr/>
      <dgm:t>
        <a:bodyPr/>
        <a:lstStyle/>
        <a:p>
          <a:endParaRPr lang="fr-FR"/>
        </a:p>
      </dgm:t>
    </dgm:pt>
    <dgm:pt modelId="{EACD7A97-46B2-4A6D-9132-D19702F823F6}" type="pres">
      <dgm:prSet presAssocID="{AA72C969-62E1-44DD-B866-3377C8B31C6A}" presName="dummy" presStyleCnt="0"/>
      <dgm:spPr/>
    </dgm:pt>
    <dgm:pt modelId="{EA2662AE-B4E4-4C91-959E-42290C76D041}" type="pres">
      <dgm:prSet presAssocID="{AA72C969-62E1-44DD-B866-3377C8B31C6A}" presName="node" presStyleLbl="revTx" presStyleIdx="5" presStyleCnt="7" custScaleX="1294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09C47B-7B1C-4769-B40B-5C0A49C16445}" type="pres">
      <dgm:prSet presAssocID="{EEEEF8DB-CFD9-44FD-88EE-22293EDED1E5}" presName="sibTrans" presStyleLbl="node1" presStyleIdx="5" presStyleCnt="7"/>
      <dgm:spPr/>
      <dgm:t>
        <a:bodyPr/>
        <a:lstStyle/>
        <a:p>
          <a:endParaRPr lang="fr-FR"/>
        </a:p>
      </dgm:t>
    </dgm:pt>
    <dgm:pt modelId="{F2146266-C2DE-47E6-A5A5-A4EA8962A679}" type="pres">
      <dgm:prSet presAssocID="{8ACEB03B-CA24-43BA-B31B-4168D9C621BA}" presName="dummy" presStyleCnt="0"/>
      <dgm:spPr/>
    </dgm:pt>
    <dgm:pt modelId="{E6FAC286-5800-4EE4-A7B1-3F82F097CB62}" type="pres">
      <dgm:prSet presAssocID="{8ACEB03B-CA24-43BA-B31B-4168D9C621BA}" presName="node" presStyleLbl="revTx" presStyleIdx="6" presStyleCnt="7" custScaleX="1285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B666C5-7E85-49EF-9860-AA0F2BD83FA2}" type="pres">
      <dgm:prSet presAssocID="{93846C0E-7E7D-4DA8-9BDF-DE461E29BA26}" presName="sibTrans" presStyleLbl="node1" presStyleIdx="6" presStyleCnt="7"/>
      <dgm:spPr/>
      <dgm:t>
        <a:bodyPr/>
        <a:lstStyle/>
        <a:p>
          <a:endParaRPr lang="fr-FR"/>
        </a:p>
      </dgm:t>
    </dgm:pt>
  </dgm:ptLst>
  <dgm:cxnLst>
    <dgm:cxn modelId="{A10D3469-6014-411F-A0B5-226A7324C4DF}" srcId="{D4D6D514-146F-44F5-BA3D-CF7051E7667D}" destId="{19BD233A-E29A-4ACB-B997-67D82A14E29C}" srcOrd="4" destOrd="0" parTransId="{C01CBC40-9DAF-499D-BBBC-DD8A788190BC}" sibTransId="{2A198A84-38C6-4CFE-A588-1E702C23DC4C}"/>
    <dgm:cxn modelId="{33C95AB6-C7C5-4C94-BF4F-1234CA63A1F1}" srcId="{D4D6D514-146F-44F5-BA3D-CF7051E7667D}" destId="{8B77D4EE-E205-456F-9CC5-404FD8B3989C}" srcOrd="0" destOrd="0" parTransId="{49132F53-D0C9-48BC-8504-41ADC5DAB147}" sibTransId="{BCC7DE09-19BD-4235-A832-49EA48B90476}"/>
    <dgm:cxn modelId="{2C85D224-28F3-4F7D-A90A-E7F8C00E03E9}" type="presOf" srcId="{A505E988-666C-450E-BCB8-D723EE866674}" destId="{B839F293-162E-418A-8CCB-0E28BB7ADDA0}" srcOrd="0" destOrd="0" presId="urn:microsoft.com/office/officeart/2005/8/layout/cycle1"/>
    <dgm:cxn modelId="{CA877196-881F-4902-BB0A-26A9FBB7CDC8}" srcId="{D4D6D514-146F-44F5-BA3D-CF7051E7667D}" destId="{B63C21D7-DA3E-40F5-BDFE-ACE0D1CC4088}" srcOrd="1" destOrd="0" parTransId="{A8F366CA-BF53-4A2F-BF8F-9B84793DA3AC}" sibTransId="{0728C186-0E57-4742-BE36-834FF36721AC}"/>
    <dgm:cxn modelId="{AA6715A6-EA49-4798-BB79-1BA26706E813}" type="presOf" srcId="{0728C186-0E57-4742-BE36-834FF36721AC}" destId="{1E995137-59F3-415B-9EDE-A5C4AA749F28}" srcOrd="0" destOrd="0" presId="urn:microsoft.com/office/officeart/2005/8/layout/cycle1"/>
    <dgm:cxn modelId="{79AD6C7B-C20E-4ECC-9D1A-89CF4772F955}" type="presOf" srcId="{8ACEB03B-CA24-43BA-B31B-4168D9C621BA}" destId="{E6FAC286-5800-4EE4-A7B1-3F82F097CB62}" srcOrd="0" destOrd="0" presId="urn:microsoft.com/office/officeart/2005/8/layout/cycle1"/>
    <dgm:cxn modelId="{42C9497B-89CA-491B-B49B-D2E3D217CE42}" type="presOf" srcId="{19BD233A-E29A-4ACB-B997-67D82A14E29C}" destId="{AD5D8148-71B3-4628-BB90-F84458FCDA21}" srcOrd="0" destOrd="0" presId="urn:microsoft.com/office/officeart/2005/8/layout/cycle1"/>
    <dgm:cxn modelId="{332F828F-7346-4365-A843-9CA14C4705E1}" type="presOf" srcId="{C1190B46-8852-48A5-804C-ABFA34C8DA6C}" destId="{8967F953-79D3-47A7-A79B-72A92292A91A}" srcOrd="0" destOrd="0" presId="urn:microsoft.com/office/officeart/2005/8/layout/cycle1"/>
    <dgm:cxn modelId="{6C74D515-492B-4265-857B-1454B47EDB60}" type="presOf" srcId="{D4D6D514-146F-44F5-BA3D-CF7051E7667D}" destId="{92DFF546-127F-4089-A883-883317E8FBE2}" srcOrd="0" destOrd="0" presId="urn:microsoft.com/office/officeart/2005/8/layout/cycle1"/>
    <dgm:cxn modelId="{F706BD8C-7C0B-4611-B9C7-C1435DA8BFC8}" type="presOf" srcId="{2A198A84-38C6-4CFE-A588-1E702C23DC4C}" destId="{4089C3EB-EA66-419B-83E7-35D7907A0369}" srcOrd="0" destOrd="0" presId="urn:microsoft.com/office/officeart/2005/8/layout/cycle1"/>
    <dgm:cxn modelId="{63ADF9F9-5961-4F63-8E31-47049C49817B}" srcId="{D4D6D514-146F-44F5-BA3D-CF7051E7667D}" destId="{C1190B46-8852-48A5-804C-ABFA34C8DA6C}" srcOrd="2" destOrd="0" parTransId="{FEDFB5CA-5015-4817-8CC2-08F27549DFDC}" sibTransId="{AB88A86F-48D4-4BEF-AA52-AD7DFED45FAD}"/>
    <dgm:cxn modelId="{9ABA8FEA-DE19-46B1-A9EC-06BC0B0A6F5B}" srcId="{D4D6D514-146F-44F5-BA3D-CF7051E7667D}" destId="{8ACEB03B-CA24-43BA-B31B-4168D9C621BA}" srcOrd="6" destOrd="0" parTransId="{C0C1706E-FF53-4F5B-A898-AA16427F5D25}" sibTransId="{93846C0E-7E7D-4DA8-9BDF-DE461E29BA26}"/>
    <dgm:cxn modelId="{A9FD598A-B048-4290-903F-1FEBE730D15A}" srcId="{D4D6D514-146F-44F5-BA3D-CF7051E7667D}" destId="{70F9388D-5386-42A7-9512-E41B6733C6D1}" srcOrd="3" destOrd="0" parTransId="{50729DC6-54D5-4FA3-8BE5-3703B4420212}" sibTransId="{A505E988-666C-450E-BCB8-D723EE866674}"/>
    <dgm:cxn modelId="{E585F997-94D3-4694-9118-3C6ABCC3EF2B}" type="presOf" srcId="{AB88A86F-48D4-4BEF-AA52-AD7DFED45FAD}" destId="{A92D8E47-BBB4-458B-AADE-07E1266A02F8}" srcOrd="0" destOrd="0" presId="urn:microsoft.com/office/officeart/2005/8/layout/cycle1"/>
    <dgm:cxn modelId="{23026A7D-5ADA-4AD4-8462-EA7BFEF8272F}" type="presOf" srcId="{70F9388D-5386-42A7-9512-E41B6733C6D1}" destId="{165D1026-C937-45B5-8F28-9528846EE51F}" srcOrd="0" destOrd="0" presId="urn:microsoft.com/office/officeart/2005/8/layout/cycle1"/>
    <dgm:cxn modelId="{EDA6330A-549B-46DE-91DD-D1F18E5BA242}" type="presOf" srcId="{AA72C969-62E1-44DD-B866-3377C8B31C6A}" destId="{EA2662AE-B4E4-4C91-959E-42290C76D041}" srcOrd="0" destOrd="0" presId="urn:microsoft.com/office/officeart/2005/8/layout/cycle1"/>
    <dgm:cxn modelId="{F3D90590-0D4B-44DD-BEF3-FC2BCD876D2A}" srcId="{D4D6D514-146F-44F5-BA3D-CF7051E7667D}" destId="{AA72C969-62E1-44DD-B866-3377C8B31C6A}" srcOrd="5" destOrd="0" parTransId="{D1891579-2024-4353-9E15-6759EA6BB575}" sibTransId="{EEEEF8DB-CFD9-44FD-88EE-22293EDED1E5}"/>
    <dgm:cxn modelId="{B4FAFFC0-E6B1-44B0-BD5E-9B966BDCE564}" type="presOf" srcId="{8B77D4EE-E205-456F-9CC5-404FD8B3989C}" destId="{0FDFE105-0C19-4E55-B642-B2A93F93BFE4}" srcOrd="0" destOrd="0" presId="urn:microsoft.com/office/officeart/2005/8/layout/cycle1"/>
    <dgm:cxn modelId="{71A81C62-2415-45A2-9015-31914D2BA26C}" type="presOf" srcId="{EEEEF8DB-CFD9-44FD-88EE-22293EDED1E5}" destId="{AE09C47B-7B1C-4769-B40B-5C0A49C16445}" srcOrd="0" destOrd="0" presId="urn:microsoft.com/office/officeart/2005/8/layout/cycle1"/>
    <dgm:cxn modelId="{58C83B79-1EC1-4AFB-8554-2B8AFF2EE3CF}" type="presOf" srcId="{BCC7DE09-19BD-4235-A832-49EA48B90476}" destId="{1BCF222B-F01A-4CB8-94DB-E8300EF2733C}" srcOrd="0" destOrd="0" presId="urn:microsoft.com/office/officeart/2005/8/layout/cycle1"/>
    <dgm:cxn modelId="{37B77E8D-F92B-4B92-AF59-67C865278FBB}" type="presOf" srcId="{93846C0E-7E7D-4DA8-9BDF-DE461E29BA26}" destId="{E6B666C5-7E85-49EF-9860-AA0F2BD83FA2}" srcOrd="0" destOrd="0" presId="urn:microsoft.com/office/officeart/2005/8/layout/cycle1"/>
    <dgm:cxn modelId="{92082544-B29E-4D83-9246-915C74F251FF}" type="presOf" srcId="{B63C21D7-DA3E-40F5-BDFE-ACE0D1CC4088}" destId="{50B36F2A-E2DA-43BF-82E9-E93317E51201}" srcOrd="0" destOrd="0" presId="urn:microsoft.com/office/officeart/2005/8/layout/cycle1"/>
    <dgm:cxn modelId="{DB1A3770-FC16-4418-B4D1-E4730F88CB20}" type="presParOf" srcId="{92DFF546-127F-4089-A883-883317E8FBE2}" destId="{18ABE0B1-E2C5-4898-BCB4-35501F66B64C}" srcOrd="0" destOrd="0" presId="urn:microsoft.com/office/officeart/2005/8/layout/cycle1"/>
    <dgm:cxn modelId="{4732A43F-1FF2-432B-94C7-24F79972ED0C}" type="presParOf" srcId="{92DFF546-127F-4089-A883-883317E8FBE2}" destId="{0FDFE105-0C19-4E55-B642-B2A93F93BFE4}" srcOrd="1" destOrd="0" presId="urn:microsoft.com/office/officeart/2005/8/layout/cycle1"/>
    <dgm:cxn modelId="{D599857D-B345-4027-9355-AA4A8E691130}" type="presParOf" srcId="{92DFF546-127F-4089-A883-883317E8FBE2}" destId="{1BCF222B-F01A-4CB8-94DB-E8300EF2733C}" srcOrd="2" destOrd="0" presId="urn:microsoft.com/office/officeart/2005/8/layout/cycle1"/>
    <dgm:cxn modelId="{4E139396-9217-486C-9FB2-4AE1408B151C}" type="presParOf" srcId="{92DFF546-127F-4089-A883-883317E8FBE2}" destId="{C81DBE68-EF60-413C-904B-11823CFBED43}" srcOrd="3" destOrd="0" presId="urn:microsoft.com/office/officeart/2005/8/layout/cycle1"/>
    <dgm:cxn modelId="{64C178A6-9395-470F-ACE2-67B3C0B095E9}" type="presParOf" srcId="{92DFF546-127F-4089-A883-883317E8FBE2}" destId="{50B36F2A-E2DA-43BF-82E9-E93317E51201}" srcOrd="4" destOrd="0" presId="urn:microsoft.com/office/officeart/2005/8/layout/cycle1"/>
    <dgm:cxn modelId="{78BD5839-EFDA-4F0A-9A43-68D619586EF8}" type="presParOf" srcId="{92DFF546-127F-4089-A883-883317E8FBE2}" destId="{1E995137-59F3-415B-9EDE-A5C4AA749F28}" srcOrd="5" destOrd="0" presId="urn:microsoft.com/office/officeart/2005/8/layout/cycle1"/>
    <dgm:cxn modelId="{7805E90E-41F1-444B-A9C0-2E0E12D1F3B0}" type="presParOf" srcId="{92DFF546-127F-4089-A883-883317E8FBE2}" destId="{58FAFACF-CE1B-4C28-BF17-DED54728D511}" srcOrd="6" destOrd="0" presId="urn:microsoft.com/office/officeart/2005/8/layout/cycle1"/>
    <dgm:cxn modelId="{32C717CC-0C56-4F10-8A19-0C1C35B58810}" type="presParOf" srcId="{92DFF546-127F-4089-A883-883317E8FBE2}" destId="{8967F953-79D3-47A7-A79B-72A92292A91A}" srcOrd="7" destOrd="0" presId="urn:microsoft.com/office/officeart/2005/8/layout/cycle1"/>
    <dgm:cxn modelId="{80F0E47A-6210-423C-8B6B-A495E80658C5}" type="presParOf" srcId="{92DFF546-127F-4089-A883-883317E8FBE2}" destId="{A92D8E47-BBB4-458B-AADE-07E1266A02F8}" srcOrd="8" destOrd="0" presId="urn:microsoft.com/office/officeart/2005/8/layout/cycle1"/>
    <dgm:cxn modelId="{E1D2F35A-94B4-4726-BE81-896DFA65C137}" type="presParOf" srcId="{92DFF546-127F-4089-A883-883317E8FBE2}" destId="{D4183FA5-D72A-4446-8C8A-730D423AE579}" srcOrd="9" destOrd="0" presId="urn:microsoft.com/office/officeart/2005/8/layout/cycle1"/>
    <dgm:cxn modelId="{0D22DB11-95B9-4508-A503-E8D1D4896AFC}" type="presParOf" srcId="{92DFF546-127F-4089-A883-883317E8FBE2}" destId="{165D1026-C937-45B5-8F28-9528846EE51F}" srcOrd="10" destOrd="0" presId="urn:microsoft.com/office/officeart/2005/8/layout/cycle1"/>
    <dgm:cxn modelId="{13AE001C-03EE-4247-91A1-8679243E2E4E}" type="presParOf" srcId="{92DFF546-127F-4089-A883-883317E8FBE2}" destId="{B839F293-162E-418A-8CCB-0E28BB7ADDA0}" srcOrd="11" destOrd="0" presId="urn:microsoft.com/office/officeart/2005/8/layout/cycle1"/>
    <dgm:cxn modelId="{B9D4CC81-18E8-4A98-89E3-3E3166FC6C2C}" type="presParOf" srcId="{92DFF546-127F-4089-A883-883317E8FBE2}" destId="{B7616702-4172-400B-9DBF-3727ECFD0B06}" srcOrd="12" destOrd="0" presId="urn:microsoft.com/office/officeart/2005/8/layout/cycle1"/>
    <dgm:cxn modelId="{EF4418BB-F260-48C3-929A-7C1C7F84BDDE}" type="presParOf" srcId="{92DFF546-127F-4089-A883-883317E8FBE2}" destId="{AD5D8148-71B3-4628-BB90-F84458FCDA21}" srcOrd="13" destOrd="0" presId="urn:microsoft.com/office/officeart/2005/8/layout/cycle1"/>
    <dgm:cxn modelId="{41695E2E-D2D4-4E96-B488-62507A0D7520}" type="presParOf" srcId="{92DFF546-127F-4089-A883-883317E8FBE2}" destId="{4089C3EB-EA66-419B-83E7-35D7907A0369}" srcOrd="14" destOrd="0" presId="urn:microsoft.com/office/officeart/2005/8/layout/cycle1"/>
    <dgm:cxn modelId="{F4E011AE-2FE5-44A6-B389-389D10F7DDF3}" type="presParOf" srcId="{92DFF546-127F-4089-A883-883317E8FBE2}" destId="{EACD7A97-46B2-4A6D-9132-D19702F823F6}" srcOrd="15" destOrd="0" presId="urn:microsoft.com/office/officeart/2005/8/layout/cycle1"/>
    <dgm:cxn modelId="{FA946274-A2EA-45F1-B36B-5E222B06A425}" type="presParOf" srcId="{92DFF546-127F-4089-A883-883317E8FBE2}" destId="{EA2662AE-B4E4-4C91-959E-42290C76D041}" srcOrd="16" destOrd="0" presId="urn:microsoft.com/office/officeart/2005/8/layout/cycle1"/>
    <dgm:cxn modelId="{977DDB57-7238-4BD8-B9AB-642E2BD1EB57}" type="presParOf" srcId="{92DFF546-127F-4089-A883-883317E8FBE2}" destId="{AE09C47B-7B1C-4769-B40B-5C0A49C16445}" srcOrd="17" destOrd="0" presId="urn:microsoft.com/office/officeart/2005/8/layout/cycle1"/>
    <dgm:cxn modelId="{992E8E13-56C7-4336-AD82-7AC1868A69F4}" type="presParOf" srcId="{92DFF546-127F-4089-A883-883317E8FBE2}" destId="{F2146266-C2DE-47E6-A5A5-A4EA8962A679}" srcOrd="18" destOrd="0" presId="urn:microsoft.com/office/officeart/2005/8/layout/cycle1"/>
    <dgm:cxn modelId="{04349D60-6CBF-4B76-B4AA-E82516688C7E}" type="presParOf" srcId="{92DFF546-127F-4089-A883-883317E8FBE2}" destId="{E6FAC286-5800-4EE4-A7B1-3F82F097CB62}" srcOrd="19" destOrd="0" presId="urn:microsoft.com/office/officeart/2005/8/layout/cycle1"/>
    <dgm:cxn modelId="{6F07C0A8-9E85-4C96-A7EA-E85600530987}" type="presParOf" srcId="{92DFF546-127F-4089-A883-883317E8FBE2}" destId="{E6B666C5-7E85-49EF-9860-AA0F2BD83FA2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FE105-0C19-4E55-B642-B2A93F93BFE4}">
      <dsp:nvSpPr>
        <dsp:cNvPr id="0" name=""/>
        <dsp:cNvSpPr/>
      </dsp:nvSpPr>
      <dsp:spPr>
        <a:xfrm>
          <a:off x="3953093" y="36172"/>
          <a:ext cx="900256" cy="900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accent1">
                  <a:lumMod val="75000"/>
                </a:schemeClr>
              </a:solidFill>
            </a:rPr>
            <a:t>Je m’informe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rPr>
            <a:t></a:t>
          </a:r>
          <a:endParaRPr lang="fr-FR" sz="16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953093" y="36172"/>
        <a:ext cx="900256" cy="900256"/>
      </dsp:txXfrm>
    </dsp:sp>
    <dsp:sp modelId="{1BCF222B-F01A-4CB8-94DB-E8300EF2733C}">
      <dsp:nvSpPr>
        <dsp:cNvPr id="0" name=""/>
        <dsp:cNvSpPr/>
      </dsp:nvSpPr>
      <dsp:spPr>
        <a:xfrm>
          <a:off x="1037687" y="24149"/>
          <a:ext cx="4666825" cy="4666825"/>
        </a:xfrm>
        <a:prstGeom prst="circularArrow">
          <a:avLst>
            <a:gd name="adj1" fmla="val 3762"/>
            <a:gd name="adj2" fmla="val 234697"/>
            <a:gd name="adj3" fmla="val 19871521"/>
            <a:gd name="adj4" fmla="val 18825391"/>
            <a:gd name="adj5" fmla="val 43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36F2A-E2DA-43BF-82E9-E93317E51201}">
      <dsp:nvSpPr>
        <dsp:cNvPr id="0" name=""/>
        <dsp:cNvSpPr/>
      </dsp:nvSpPr>
      <dsp:spPr>
        <a:xfrm>
          <a:off x="4684544" y="1455307"/>
          <a:ext cx="1575502" cy="900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J’embarque ma direction et mon collectif de travail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ym typeface="Wingdings" panose="05000000000000000000" pitchFamily="2" charset="2"/>
            </a:rPr>
            <a:t></a:t>
          </a:r>
          <a:endParaRPr lang="fr-FR" sz="1600" kern="1200" dirty="0"/>
        </a:p>
      </dsp:txBody>
      <dsp:txXfrm>
        <a:off x="4684544" y="1455307"/>
        <a:ext cx="1575502" cy="900256"/>
      </dsp:txXfrm>
    </dsp:sp>
    <dsp:sp modelId="{1E995137-59F3-415B-9EDE-A5C4AA749F28}">
      <dsp:nvSpPr>
        <dsp:cNvPr id="0" name=""/>
        <dsp:cNvSpPr/>
      </dsp:nvSpPr>
      <dsp:spPr>
        <a:xfrm>
          <a:off x="1049384" y="48937"/>
          <a:ext cx="4666825" cy="4666825"/>
        </a:xfrm>
        <a:prstGeom prst="circularArrow">
          <a:avLst>
            <a:gd name="adj1" fmla="val 3762"/>
            <a:gd name="adj2" fmla="val 234697"/>
            <a:gd name="adj3" fmla="val 1230671"/>
            <a:gd name="adj4" fmla="val 21557034"/>
            <a:gd name="adj5" fmla="val 43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7F953-79D3-47A7-A79B-72A92292A91A}">
      <dsp:nvSpPr>
        <dsp:cNvPr id="0" name=""/>
        <dsp:cNvSpPr/>
      </dsp:nvSpPr>
      <dsp:spPr>
        <a:xfrm>
          <a:off x="4327427" y="3268506"/>
          <a:ext cx="1462034" cy="900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Je communique sur notre engagement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ym typeface="Wingdings" panose="05000000000000000000" pitchFamily="2" charset="2"/>
            </a:rPr>
            <a:t></a:t>
          </a:r>
          <a:endParaRPr lang="fr-FR" sz="1600" kern="1200" dirty="0"/>
        </a:p>
      </dsp:txBody>
      <dsp:txXfrm>
        <a:off x="4327427" y="3268506"/>
        <a:ext cx="1462034" cy="900256"/>
      </dsp:txXfrm>
    </dsp:sp>
    <dsp:sp modelId="{A92D8E47-BBB4-458B-AADE-07E1266A02F8}">
      <dsp:nvSpPr>
        <dsp:cNvPr id="0" name=""/>
        <dsp:cNvSpPr/>
      </dsp:nvSpPr>
      <dsp:spPr>
        <a:xfrm>
          <a:off x="1049384" y="48937"/>
          <a:ext cx="4666825" cy="4666825"/>
        </a:xfrm>
        <a:prstGeom prst="circularArrow">
          <a:avLst>
            <a:gd name="adj1" fmla="val 3762"/>
            <a:gd name="adj2" fmla="val 234697"/>
            <a:gd name="adj3" fmla="val 4314072"/>
            <a:gd name="adj4" fmla="val 3387677"/>
            <a:gd name="adj5" fmla="val 43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D1026-C937-45B5-8F28-9528846EE51F}">
      <dsp:nvSpPr>
        <dsp:cNvPr id="0" name=""/>
        <dsp:cNvSpPr/>
      </dsp:nvSpPr>
      <dsp:spPr>
        <a:xfrm>
          <a:off x="2857511" y="4075455"/>
          <a:ext cx="1050572" cy="900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Je fais un état des lieux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ym typeface="Wingdings" panose="05000000000000000000" pitchFamily="2" charset="2"/>
            </a:rPr>
            <a:t></a:t>
          </a:r>
          <a:endParaRPr lang="fr-FR" sz="1600" kern="1200" dirty="0"/>
        </a:p>
      </dsp:txBody>
      <dsp:txXfrm>
        <a:off x="2857511" y="4075455"/>
        <a:ext cx="1050572" cy="900256"/>
      </dsp:txXfrm>
    </dsp:sp>
    <dsp:sp modelId="{B839F293-162E-418A-8CCB-0E28BB7ADDA0}">
      <dsp:nvSpPr>
        <dsp:cNvPr id="0" name=""/>
        <dsp:cNvSpPr/>
      </dsp:nvSpPr>
      <dsp:spPr>
        <a:xfrm>
          <a:off x="1049384" y="48937"/>
          <a:ext cx="4666825" cy="4666825"/>
        </a:xfrm>
        <a:prstGeom prst="circularArrow">
          <a:avLst>
            <a:gd name="adj1" fmla="val 3762"/>
            <a:gd name="adj2" fmla="val 234697"/>
            <a:gd name="adj3" fmla="val 6982148"/>
            <a:gd name="adj4" fmla="val 6251231"/>
            <a:gd name="adj5" fmla="val 43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5D8148-71B3-4628-BB90-F84458FCDA21}">
      <dsp:nvSpPr>
        <dsp:cNvPr id="0" name=""/>
        <dsp:cNvSpPr/>
      </dsp:nvSpPr>
      <dsp:spPr>
        <a:xfrm>
          <a:off x="793191" y="3204097"/>
          <a:ext cx="1827916" cy="1029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accent1">
                  <a:lumMod val="75000"/>
                </a:schemeClr>
              </a:solidFill>
            </a:rPr>
            <a:t>Je formalise un engagement qui s’appuie sur un plan d’action concret, réalisable et avec des objectifs à atteindre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rPr>
            <a:t></a:t>
          </a:r>
          <a:endParaRPr lang="fr-FR" sz="16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793191" y="3204097"/>
        <a:ext cx="1827916" cy="1029074"/>
      </dsp:txXfrm>
    </dsp:sp>
    <dsp:sp modelId="{4089C3EB-EA66-419B-83E7-35D7907A0369}">
      <dsp:nvSpPr>
        <dsp:cNvPr id="0" name=""/>
        <dsp:cNvSpPr/>
      </dsp:nvSpPr>
      <dsp:spPr>
        <a:xfrm>
          <a:off x="1049384" y="48937"/>
          <a:ext cx="4666825" cy="4666825"/>
        </a:xfrm>
        <a:prstGeom prst="circularArrow">
          <a:avLst>
            <a:gd name="adj1" fmla="val 3762"/>
            <a:gd name="adj2" fmla="val 234697"/>
            <a:gd name="adj3" fmla="val 10608269"/>
            <a:gd name="adj4" fmla="val 9447279"/>
            <a:gd name="adj5" fmla="val 43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2662AE-B4E4-4C91-959E-42290C76D041}">
      <dsp:nvSpPr>
        <dsp:cNvPr id="0" name=""/>
        <dsp:cNvSpPr/>
      </dsp:nvSpPr>
      <dsp:spPr>
        <a:xfrm>
          <a:off x="710558" y="1455307"/>
          <a:ext cx="1165481" cy="900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accent1">
                  <a:lumMod val="75000"/>
                </a:schemeClr>
              </a:solidFill>
            </a:rPr>
            <a:t>Mon organisation a atteint des objectifs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rPr>
            <a:t></a:t>
          </a:r>
          <a:endParaRPr lang="fr-FR" sz="16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710558" y="1455307"/>
        <a:ext cx="1165481" cy="900256"/>
      </dsp:txXfrm>
    </dsp:sp>
    <dsp:sp modelId="{AE09C47B-7B1C-4769-B40B-5C0A49C16445}">
      <dsp:nvSpPr>
        <dsp:cNvPr id="0" name=""/>
        <dsp:cNvSpPr/>
      </dsp:nvSpPr>
      <dsp:spPr>
        <a:xfrm>
          <a:off x="1049384" y="48937"/>
          <a:ext cx="4666825" cy="4666825"/>
        </a:xfrm>
        <a:prstGeom prst="circularArrow">
          <a:avLst>
            <a:gd name="adj1" fmla="val 3762"/>
            <a:gd name="adj2" fmla="val 234697"/>
            <a:gd name="adj3" fmla="val 13280798"/>
            <a:gd name="adj4" fmla="val 12337747"/>
            <a:gd name="adj5" fmla="val 43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FAC286-5800-4EE4-A7B1-3F82F097CB62}">
      <dsp:nvSpPr>
        <dsp:cNvPr id="0" name=""/>
        <dsp:cNvSpPr/>
      </dsp:nvSpPr>
      <dsp:spPr>
        <a:xfrm>
          <a:off x="1874148" y="1234"/>
          <a:ext cx="1157468" cy="900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accent1">
                  <a:lumMod val="75000"/>
                </a:schemeClr>
              </a:solidFill>
            </a:rPr>
            <a:t>Je partage les bonnes pratiques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rPr>
            <a:t></a:t>
          </a:r>
          <a:endParaRPr lang="fr-FR" sz="16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874148" y="1234"/>
        <a:ext cx="1157468" cy="900256"/>
      </dsp:txXfrm>
    </dsp:sp>
    <dsp:sp modelId="{E6B666C5-7E85-49EF-9860-AA0F2BD83FA2}">
      <dsp:nvSpPr>
        <dsp:cNvPr id="0" name=""/>
        <dsp:cNvSpPr/>
      </dsp:nvSpPr>
      <dsp:spPr>
        <a:xfrm>
          <a:off x="1072783" y="44917"/>
          <a:ext cx="4666825" cy="4666825"/>
        </a:xfrm>
        <a:prstGeom prst="circularArrow">
          <a:avLst>
            <a:gd name="adj1" fmla="val 3762"/>
            <a:gd name="adj2" fmla="val 234697"/>
            <a:gd name="adj3" fmla="val 16852336"/>
            <a:gd name="adj4" fmla="val 15596074"/>
            <a:gd name="adj5" fmla="val 43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02C051A-353C-4EB7-BFA3-0316EBF4FE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ED0019D-3483-4E73-9F8D-1561996697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E9882-9EF6-4B28-8994-6AC48E010BCD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608B04-7DBE-4987-A187-0F4D7442B6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5BA54F2-5870-4681-9431-503EA233A8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4AEC2-9A24-4810-87C5-82BFB9403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10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16F87-77C4-4AA8-A64F-64FE07010A1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09E14-96D8-44EC-9A05-5CF1F0AD7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9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0B16957-E9A0-4685-8B64-9FF08587AB46}"/>
              </a:ext>
            </a:extLst>
          </p:cNvPr>
          <p:cNvSpPr/>
          <p:nvPr userDrawn="1"/>
        </p:nvSpPr>
        <p:spPr>
          <a:xfrm>
            <a:off x="0" y="4082902"/>
            <a:ext cx="9144000" cy="2775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556186-7623-41E6-9695-A333D1AD539C}"/>
              </a:ext>
            </a:extLst>
          </p:cNvPr>
          <p:cNvSpPr/>
          <p:nvPr userDrawn="1"/>
        </p:nvSpPr>
        <p:spPr>
          <a:xfrm>
            <a:off x="0" y="0"/>
            <a:ext cx="9144000" cy="58585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BC059FB-3CFF-4989-9BB5-F1933C51A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080" y="335553"/>
            <a:ext cx="8463516" cy="1077322"/>
          </a:xfrm>
        </p:spPr>
        <p:txBody>
          <a:bodyPr anchor="t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F676A3F1-6BB9-4B94-8FFC-44512A708FFE}"/>
              </a:ext>
            </a:extLst>
          </p:cNvPr>
          <p:cNvGrpSpPr/>
          <p:nvPr userDrawn="1"/>
        </p:nvGrpSpPr>
        <p:grpSpPr>
          <a:xfrm>
            <a:off x="351711" y="6181725"/>
            <a:ext cx="1689747" cy="369011"/>
            <a:chOff x="-285750" y="5594350"/>
            <a:chExt cx="3076265" cy="671803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9BCBA8C0-0F34-4635-859D-F2AF03252360}"/>
                </a:ext>
              </a:extLst>
            </p:cNvPr>
            <p:cNvSpPr/>
            <p:nvPr/>
          </p:nvSpPr>
          <p:spPr>
            <a:xfrm>
              <a:off x="1326479" y="5751156"/>
              <a:ext cx="290305" cy="365237"/>
            </a:xfrm>
            <a:custGeom>
              <a:avLst/>
              <a:gdLst>
                <a:gd name="connsiteX0" fmla="*/ 166275 w 290305"/>
                <a:gd name="connsiteY0" fmla="*/ 0 h 365237"/>
                <a:gd name="connsiteX1" fmla="*/ 221717 w 290305"/>
                <a:gd name="connsiteY1" fmla="*/ 10715 h 365237"/>
                <a:gd name="connsiteX2" fmla="*/ 262179 w 290305"/>
                <a:gd name="connsiteY2" fmla="*/ 41307 h 365237"/>
                <a:gd name="connsiteX3" fmla="*/ 285443 w 290305"/>
                <a:gd name="connsiteY3" fmla="*/ 89410 h 365237"/>
                <a:gd name="connsiteX4" fmla="*/ 290305 w 290305"/>
                <a:gd name="connsiteY4" fmla="*/ 131577 h 365237"/>
                <a:gd name="connsiteX5" fmla="*/ 290305 w 290305"/>
                <a:gd name="connsiteY5" fmla="*/ 150937 h 365237"/>
                <a:gd name="connsiteX6" fmla="*/ 287511 w 290305"/>
                <a:gd name="connsiteY6" fmla="*/ 170539 h 365237"/>
                <a:gd name="connsiteX7" fmla="*/ 284722 w 290305"/>
                <a:gd name="connsiteY7" fmla="*/ 187151 h 365237"/>
                <a:gd name="connsiteX8" fmla="*/ 283251 w 290305"/>
                <a:gd name="connsiteY8" fmla="*/ 195922 h 365237"/>
                <a:gd name="connsiteX9" fmla="*/ 213123 w 290305"/>
                <a:gd name="connsiteY9" fmla="*/ 131577 h 365237"/>
                <a:gd name="connsiteX10" fmla="*/ 213123 w 290305"/>
                <a:gd name="connsiteY10" fmla="*/ 113789 h 365237"/>
                <a:gd name="connsiteX11" fmla="*/ 208273 w 290305"/>
                <a:gd name="connsiteY11" fmla="*/ 72478 h 365237"/>
                <a:gd name="connsiteX12" fmla="*/ 163528 w 290305"/>
                <a:gd name="connsiteY12" fmla="*/ 72478 h 365237"/>
                <a:gd name="connsiteX13" fmla="*/ 115765 w 290305"/>
                <a:gd name="connsiteY13" fmla="*/ 88769 h 365237"/>
                <a:gd name="connsiteX14" fmla="*/ 85505 w 290305"/>
                <a:gd name="connsiteY14" fmla="*/ 132141 h 365237"/>
                <a:gd name="connsiteX15" fmla="*/ 82132 w 290305"/>
                <a:gd name="connsiteY15" fmla="*/ 143926 h 365237"/>
                <a:gd name="connsiteX16" fmla="*/ 82132 w 290305"/>
                <a:gd name="connsiteY16" fmla="*/ 143926 h 365237"/>
                <a:gd name="connsiteX17" fmla="*/ 213123 w 290305"/>
                <a:gd name="connsiteY17" fmla="*/ 133585 h 365237"/>
                <a:gd name="connsiteX18" fmla="*/ 213123 w 290305"/>
                <a:gd name="connsiteY18" fmla="*/ 131578 h 365237"/>
                <a:gd name="connsiteX19" fmla="*/ 283247 w 290305"/>
                <a:gd name="connsiteY19" fmla="*/ 195922 h 365237"/>
                <a:gd name="connsiteX20" fmla="*/ 78555 w 290305"/>
                <a:gd name="connsiteY20" fmla="*/ 206653 h 365237"/>
                <a:gd name="connsiteX21" fmla="*/ 96637 w 290305"/>
                <a:gd name="connsiteY21" fmla="*/ 260779 h 365237"/>
                <a:gd name="connsiteX22" fmla="*/ 137701 w 290305"/>
                <a:gd name="connsiteY22" fmla="*/ 288658 h 365237"/>
                <a:gd name="connsiteX23" fmla="*/ 165588 w 290305"/>
                <a:gd name="connsiteY23" fmla="*/ 292119 h 365237"/>
                <a:gd name="connsiteX24" fmla="*/ 193421 w 290305"/>
                <a:gd name="connsiteY24" fmla="*/ 292119 h 365237"/>
                <a:gd name="connsiteX25" fmla="*/ 225521 w 290305"/>
                <a:gd name="connsiteY25" fmla="*/ 278054 h 365237"/>
                <a:gd name="connsiteX26" fmla="*/ 244977 w 290305"/>
                <a:gd name="connsiteY26" fmla="*/ 264186 h 365237"/>
                <a:gd name="connsiteX27" fmla="*/ 255021 w 290305"/>
                <a:gd name="connsiteY27" fmla="*/ 256982 h 365237"/>
                <a:gd name="connsiteX28" fmla="*/ 282661 w 290305"/>
                <a:gd name="connsiteY28" fmla="*/ 326129 h 365237"/>
                <a:gd name="connsiteX29" fmla="*/ 240366 w 290305"/>
                <a:gd name="connsiteY29" fmla="*/ 349899 h 365237"/>
                <a:gd name="connsiteX30" fmla="*/ 191202 w 290305"/>
                <a:gd name="connsiteY30" fmla="*/ 363262 h 365237"/>
                <a:gd name="connsiteX31" fmla="*/ 164901 w 290305"/>
                <a:gd name="connsiteY31" fmla="*/ 365237 h 365237"/>
                <a:gd name="connsiteX32" fmla="*/ 106820 w 290305"/>
                <a:gd name="connsiteY32" fmla="*/ 357257 h 365237"/>
                <a:gd name="connsiteX33" fmla="*/ 60265 w 290305"/>
                <a:gd name="connsiteY33" fmla="*/ 334047 h 365237"/>
                <a:gd name="connsiteX34" fmla="*/ 26274 w 290305"/>
                <a:gd name="connsiteY34" fmla="*/ 296703 h 365237"/>
                <a:gd name="connsiteX35" fmla="*/ 5877 w 290305"/>
                <a:gd name="connsiteY35" fmla="*/ 246308 h 365237"/>
                <a:gd name="connsiteX36" fmla="*/ 0 w 290305"/>
                <a:gd name="connsiteY36" fmla="*/ 192148 h 365237"/>
                <a:gd name="connsiteX37" fmla="*/ 7629 w 290305"/>
                <a:gd name="connsiteY37" fmla="*/ 132180 h 365237"/>
                <a:gd name="connsiteX38" fmla="*/ 29141 w 290305"/>
                <a:gd name="connsiteY38" fmla="*/ 80616 h 365237"/>
                <a:gd name="connsiteX39" fmla="*/ 62461 w 290305"/>
                <a:gd name="connsiteY39" fmla="*/ 39852 h 365237"/>
                <a:gd name="connsiteX40" fmla="*/ 105504 w 290305"/>
                <a:gd name="connsiteY40" fmla="*/ 12282 h 365237"/>
                <a:gd name="connsiteX41" fmla="*/ 156208 w 290305"/>
                <a:gd name="connsiteY41" fmla="*/ 312 h 365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90305" h="365237">
                  <a:moveTo>
                    <a:pt x="166275" y="0"/>
                  </a:moveTo>
                  <a:lnTo>
                    <a:pt x="221717" y="10715"/>
                  </a:lnTo>
                  <a:lnTo>
                    <a:pt x="262179" y="41307"/>
                  </a:lnTo>
                  <a:lnTo>
                    <a:pt x="285443" y="89410"/>
                  </a:lnTo>
                  <a:lnTo>
                    <a:pt x="290305" y="131577"/>
                  </a:lnTo>
                  <a:lnTo>
                    <a:pt x="290305" y="150937"/>
                  </a:lnTo>
                  <a:lnTo>
                    <a:pt x="287511" y="170539"/>
                  </a:lnTo>
                  <a:lnTo>
                    <a:pt x="284722" y="187151"/>
                  </a:lnTo>
                  <a:lnTo>
                    <a:pt x="283251" y="195922"/>
                  </a:lnTo>
                  <a:lnTo>
                    <a:pt x="213123" y="131577"/>
                  </a:lnTo>
                  <a:lnTo>
                    <a:pt x="213123" y="113789"/>
                  </a:lnTo>
                  <a:lnTo>
                    <a:pt x="208273" y="72478"/>
                  </a:lnTo>
                  <a:lnTo>
                    <a:pt x="163528" y="72478"/>
                  </a:lnTo>
                  <a:lnTo>
                    <a:pt x="115765" y="88769"/>
                  </a:lnTo>
                  <a:lnTo>
                    <a:pt x="85505" y="132141"/>
                  </a:lnTo>
                  <a:lnTo>
                    <a:pt x="82132" y="143926"/>
                  </a:lnTo>
                  <a:lnTo>
                    <a:pt x="82132" y="143926"/>
                  </a:lnTo>
                  <a:lnTo>
                    <a:pt x="213123" y="133585"/>
                  </a:lnTo>
                  <a:lnTo>
                    <a:pt x="213123" y="131578"/>
                  </a:lnTo>
                  <a:lnTo>
                    <a:pt x="283247" y="195922"/>
                  </a:lnTo>
                  <a:lnTo>
                    <a:pt x="78555" y="206653"/>
                  </a:lnTo>
                  <a:lnTo>
                    <a:pt x="96637" y="260779"/>
                  </a:lnTo>
                  <a:lnTo>
                    <a:pt x="137701" y="288658"/>
                  </a:lnTo>
                  <a:lnTo>
                    <a:pt x="165588" y="292119"/>
                  </a:lnTo>
                  <a:lnTo>
                    <a:pt x="193421" y="292119"/>
                  </a:lnTo>
                  <a:lnTo>
                    <a:pt x="225521" y="278054"/>
                  </a:lnTo>
                  <a:lnTo>
                    <a:pt x="244977" y="264186"/>
                  </a:lnTo>
                  <a:lnTo>
                    <a:pt x="255021" y="256982"/>
                  </a:lnTo>
                  <a:lnTo>
                    <a:pt x="282661" y="326129"/>
                  </a:lnTo>
                  <a:lnTo>
                    <a:pt x="240366" y="349899"/>
                  </a:lnTo>
                  <a:lnTo>
                    <a:pt x="191202" y="363262"/>
                  </a:lnTo>
                  <a:lnTo>
                    <a:pt x="164901" y="365237"/>
                  </a:lnTo>
                  <a:lnTo>
                    <a:pt x="106820" y="357257"/>
                  </a:lnTo>
                  <a:lnTo>
                    <a:pt x="60265" y="334047"/>
                  </a:lnTo>
                  <a:lnTo>
                    <a:pt x="26274" y="296703"/>
                  </a:lnTo>
                  <a:lnTo>
                    <a:pt x="5877" y="246308"/>
                  </a:lnTo>
                  <a:lnTo>
                    <a:pt x="0" y="192148"/>
                  </a:lnTo>
                  <a:lnTo>
                    <a:pt x="7629" y="132180"/>
                  </a:lnTo>
                  <a:lnTo>
                    <a:pt x="29141" y="80616"/>
                  </a:lnTo>
                  <a:lnTo>
                    <a:pt x="62461" y="39852"/>
                  </a:lnTo>
                  <a:lnTo>
                    <a:pt x="105504" y="12282"/>
                  </a:lnTo>
                  <a:lnTo>
                    <a:pt x="156208" y="312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14">
              <a:extLst>
                <a:ext uri="{FF2B5EF4-FFF2-40B4-BE49-F238E27FC236}">
                  <a16:creationId xmlns:a16="http://schemas.microsoft.com/office/drawing/2014/main" id="{3133BF2D-5FF4-4D92-8B72-9B5352488C1F}"/>
                </a:ext>
              </a:extLst>
            </p:cNvPr>
            <p:cNvSpPr/>
            <p:nvPr/>
          </p:nvSpPr>
          <p:spPr>
            <a:xfrm>
              <a:off x="1659423" y="5595268"/>
              <a:ext cx="242087" cy="514310"/>
            </a:xfrm>
            <a:custGeom>
              <a:avLst/>
              <a:gdLst/>
              <a:ahLst/>
              <a:cxnLst/>
              <a:rect l="l" t="t" r="r" b="b"/>
              <a:pathLst>
                <a:path w="62737" h="133286">
                  <a:moveTo>
                    <a:pt x="16748" y="16492"/>
                  </a:moveTo>
                  <a:lnTo>
                    <a:pt x="12699" y="28063"/>
                  </a:lnTo>
                  <a:lnTo>
                    <a:pt x="11480" y="42163"/>
                  </a:lnTo>
                  <a:lnTo>
                    <a:pt x="0" y="42163"/>
                  </a:lnTo>
                  <a:lnTo>
                    <a:pt x="0" y="60413"/>
                  </a:lnTo>
                  <a:lnTo>
                    <a:pt x="11468" y="60413"/>
                  </a:lnTo>
                  <a:lnTo>
                    <a:pt x="11468" y="133286"/>
                  </a:lnTo>
                  <a:lnTo>
                    <a:pt x="31292" y="133286"/>
                  </a:lnTo>
                  <a:lnTo>
                    <a:pt x="31292" y="60413"/>
                  </a:lnTo>
                  <a:lnTo>
                    <a:pt x="53352" y="60413"/>
                  </a:lnTo>
                  <a:lnTo>
                    <a:pt x="53352" y="42163"/>
                  </a:lnTo>
                  <a:lnTo>
                    <a:pt x="31305" y="42163"/>
                  </a:lnTo>
                  <a:lnTo>
                    <a:pt x="31407" y="34455"/>
                  </a:lnTo>
                  <a:lnTo>
                    <a:pt x="31991" y="28193"/>
                  </a:lnTo>
                  <a:lnTo>
                    <a:pt x="35280" y="23850"/>
                  </a:lnTo>
                  <a:lnTo>
                    <a:pt x="38099" y="20243"/>
                  </a:lnTo>
                  <a:lnTo>
                    <a:pt x="42036" y="18414"/>
                  </a:lnTo>
                  <a:lnTo>
                    <a:pt x="49720" y="18414"/>
                  </a:lnTo>
                  <a:lnTo>
                    <a:pt x="53339" y="19100"/>
                  </a:lnTo>
                  <a:lnTo>
                    <a:pt x="55524" y="19723"/>
                  </a:lnTo>
                  <a:lnTo>
                    <a:pt x="58394" y="20535"/>
                  </a:lnTo>
                  <a:lnTo>
                    <a:pt x="62737" y="2641"/>
                  </a:lnTo>
                  <a:lnTo>
                    <a:pt x="60121" y="1879"/>
                  </a:lnTo>
                  <a:lnTo>
                    <a:pt x="57175" y="1003"/>
                  </a:lnTo>
                  <a:lnTo>
                    <a:pt x="51815" y="0"/>
                  </a:lnTo>
                  <a:lnTo>
                    <a:pt x="44091" y="61"/>
                  </a:lnTo>
                  <a:lnTo>
                    <a:pt x="31432" y="3047"/>
                  </a:lnTo>
                  <a:lnTo>
                    <a:pt x="21056" y="10617"/>
                  </a:lnTo>
                  <a:lnTo>
                    <a:pt x="16748" y="16492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50C9E45F-A77F-4BAA-AD72-DA5FF7D5FDD6}"/>
                </a:ext>
              </a:extLst>
            </p:cNvPr>
            <p:cNvSpPr/>
            <p:nvPr/>
          </p:nvSpPr>
          <p:spPr>
            <a:xfrm>
              <a:off x="945904" y="5751156"/>
              <a:ext cx="303243" cy="514997"/>
            </a:xfrm>
            <a:custGeom>
              <a:avLst/>
              <a:gdLst>
                <a:gd name="connsiteX0" fmla="*/ 203029 w 303243"/>
                <a:gd name="connsiteY0" fmla="*/ 71791 h 514997"/>
                <a:gd name="connsiteX1" fmla="*/ 146375 w 303243"/>
                <a:gd name="connsiteY1" fmla="*/ 82279 h 514997"/>
                <a:gd name="connsiteX2" fmla="*/ 105713 w 303243"/>
                <a:gd name="connsiteY2" fmla="*/ 112465 h 514997"/>
                <a:gd name="connsiteX3" fmla="*/ 105713 w 303243"/>
                <a:gd name="connsiteY3" fmla="*/ 112466 h 514997"/>
                <a:gd name="connsiteX4" fmla="*/ 82912 w 303243"/>
                <a:gd name="connsiteY4" fmla="*/ 160437 h 514997"/>
                <a:gd name="connsiteX5" fmla="*/ 78555 w 303243"/>
                <a:gd name="connsiteY5" fmla="*/ 200332 h 514997"/>
                <a:gd name="connsiteX6" fmla="*/ 91764 w 303243"/>
                <a:gd name="connsiteY6" fmla="*/ 261276 h 514997"/>
                <a:gd name="connsiteX7" fmla="*/ 128753 w 303243"/>
                <a:gd name="connsiteY7" fmla="*/ 290413 h 514997"/>
                <a:gd name="connsiteX8" fmla="*/ 143779 w 303243"/>
                <a:gd name="connsiteY8" fmla="*/ 292119 h 514997"/>
                <a:gd name="connsiteX9" fmla="*/ 185869 w 303243"/>
                <a:gd name="connsiteY9" fmla="*/ 276684 h 514997"/>
                <a:gd name="connsiteX10" fmla="*/ 218954 w 303243"/>
                <a:gd name="connsiteY10" fmla="*/ 233417 h 514997"/>
                <a:gd name="connsiteX11" fmla="*/ 226744 w 303243"/>
                <a:gd name="connsiteY11" fmla="*/ 214791 h 514997"/>
                <a:gd name="connsiteX12" fmla="*/ 226744 w 303243"/>
                <a:gd name="connsiteY12" fmla="*/ 72675 h 514997"/>
                <a:gd name="connsiteX13" fmla="*/ 209006 w 303243"/>
                <a:gd name="connsiteY13" fmla="*/ 71791 h 514997"/>
                <a:gd name="connsiteX14" fmla="*/ 203712 w 303243"/>
                <a:gd name="connsiteY14" fmla="*/ 0 h 514997"/>
                <a:gd name="connsiteX15" fmla="*/ 238606 w 303243"/>
                <a:gd name="connsiteY15" fmla="*/ 0 h 514997"/>
                <a:gd name="connsiteX16" fmla="*/ 258895 w 303243"/>
                <a:gd name="connsiteY16" fmla="*/ 1860 h 514997"/>
                <a:gd name="connsiteX17" fmla="*/ 294225 w 303243"/>
                <a:gd name="connsiteY17" fmla="*/ 8377 h 514997"/>
                <a:gd name="connsiteX18" fmla="*/ 303243 w 303243"/>
                <a:gd name="connsiteY18" fmla="*/ 10044 h 514997"/>
                <a:gd name="connsiteX19" fmla="*/ 303243 w 303243"/>
                <a:gd name="connsiteY19" fmla="*/ 331030 h 514997"/>
                <a:gd name="connsiteX20" fmla="*/ 296652 w 303243"/>
                <a:gd name="connsiteY20" fmla="*/ 398056 h 514997"/>
                <a:gd name="connsiteX21" fmla="*/ 277070 w 303243"/>
                <a:gd name="connsiteY21" fmla="*/ 450306 h 514997"/>
                <a:gd name="connsiteX22" fmla="*/ 244791 w 303243"/>
                <a:gd name="connsiteY22" fmla="*/ 487427 h 514997"/>
                <a:gd name="connsiteX23" fmla="*/ 200108 w 303243"/>
                <a:gd name="connsiteY23" fmla="*/ 509055 h 514997"/>
                <a:gd name="connsiteX24" fmla="*/ 151963 w 303243"/>
                <a:gd name="connsiteY24" fmla="*/ 514997 h 514997"/>
                <a:gd name="connsiteX25" fmla="*/ 101518 w 303243"/>
                <a:gd name="connsiteY25" fmla="*/ 510718 h 514997"/>
                <a:gd name="connsiteX26" fmla="*/ 53045 w 303243"/>
                <a:gd name="connsiteY26" fmla="*/ 498810 h 514997"/>
                <a:gd name="connsiteX27" fmla="*/ 29499 w 303243"/>
                <a:gd name="connsiteY27" fmla="*/ 489464 h 514997"/>
                <a:gd name="connsiteX28" fmla="*/ 20925 w 303243"/>
                <a:gd name="connsiteY28" fmla="*/ 485397 h 514997"/>
                <a:gd name="connsiteX29" fmla="*/ 42094 w 303243"/>
                <a:gd name="connsiteY29" fmla="*/ 414142 h 514997"/>
                <a:gd name="connsiteX30" fmla="*/ 53415 w 303243"/>
                <a:gd name="connsiteY30" fmla="*/ 418896 h 514997"/>
                <a:gd name="connsiteX31" fmla="*/ 105851 w 303243"/>
                <a:gd name="connsiteY31" fmla="*/ 437210 h 514997"/>
                <a:gd name="connsiteX32" fmla="*/ 149910 w 303243"/>
                <a:gd name="connsiteY32" fmla="*/ 444445 h 514997"/>
                <a:gd name="connsiteX33" fmla="*/ 157403 w 303243"/>
                <a:gd name="connsiteY33" fmla="*/ 444626 h 514997"/>
                <a:gd name="connsiteX34" fmla="*/ 186263 w 303243"/>
                <a:gd name="connsiteY34" fmla="*/ 439317 h 514997"/>
                <a:gd name="connsiteX35" fmla="*/ 218220 w 303243"/>
                <a:gd name="connsiteY35" fmla="*/ 402146 h 514997"/>
                <a:gd name="connsiteX36" fmla="*/ 229442 w 303243"/>
                <a:gd name="connsiteY36" fmla="*/ 327650 h 514997"/>
                <a:gd name="connsiteX37" fmla="*/ 229442 w 303243"/>
                <a:gd name="connsiteY37" fmla="*/ 318142 h 514997"/>
                <a:gd name="connsiteX38" fmla="*/ 189967 w 303243"/>
                <a:gd name="connsiteY38" fmla="*/ 351435 h 514997"/>
                <a:gd name="connsiteX39" fmla="*/ 142795 w 303243"/>
                <a:gd name="connsiteY39" fmla="*/ 365048 h 514997"/>
                <a:gd name="connsiteX40" fmla="*/ 142795 w 303243"/>
                <a:gd name="connsiteY40" fmla="*/ 365048 h 514997"/>
                <a:gd name="connsiteX41" fmla="*/ 136332 w 303243"/>
                <a:gd name="connsiteY41" fmla="*/ 365237 h 514997"/>
                <a:gd name="connsiteX42" fmla="*/ 83923 w 303243"/>
                <a:gd name="connsiteY42" fmla="*/ 355594 h 514997"/>
                <a:gd name="connsiteX43" fmla="*/ 42951 w 303243"/>
                <a:gd name="connsiteY43" fmla="*/ 327850 h 514997"/>
                <a:gd name="connsiteX44" fmla="*/ 14871 w 303243"/>
                <a:gd name="connsiteY44" fmla="*/ 283776 h 514997"/>
                <a:gd name="connsiteX45" fmla="*/ 1146 w 303243"/>
                <a:gd name="connsiteY45" fmla="*/ 225151 h 514997"/>
                <a:gd name="connsiteX46" fmla="*/ 0 w 303243"/>
                <a:gd name="connsiteY46" fmla="*/ 199645 h 514997"/>
                <a:gd name="connsiteX47" fmla="*/ 7312 w 303243"/>
                <a:gd name="connsiteY47" fmla="*/ 143088 h 514997"/>
                <a:gd name="connsiteX48" fmla="*/ 28180 w 303243"/>
                <a:gd name="connsiteY48" fmla="*/ 93743 h 514997"/>
                <a:gd name="connsiteX49" fmla="*/ 60975 w 303243"/>
                <a:gd name="connsiteY49" fmla="*/ 53196 h 514997"/>
                <a:gd name="connsiteX50" fmla="*/ 104077 w 303243"/>
                <a:gd name="connsiteY50" fmla="*/ 23037 h 514997"/>
                <a:gd name="connsiteX51" fmla="*/ 155868 w 303243"/>
                <a:gd name="connsiteY51" fmla="*/ 4858 h 514997"/>
                <a:gd name="connsiteX52" fmla="*/ 155868 w 303243"/>
                <a:gd name="connsiteY52" fmla="*/ 4858 h 514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03243" h="514997">
                  <a:moveTo>
                    <a:pt x="203029" y="71791"/>
                  </a:moveTo>
                  <a:lnTo>
                    <a:pt x="146375" y="82279"/>
                  </a:lnTo>
                  <a:lnTo>
                    <a:pt x="105713" y="112465"/>
                  </a:lnTo>
                  <a:lnTo>
                    <a:pt x="105713" y="112466"/>
                  </a:lnTo>
                  <a:lnTo>
                    <a:pt x="82912" y="160437"/>
                  </a:lnTo>
                  <a:lnTo>
                    <a:pt x="78555" y="200332"/>
                  </a:lnTo>
                  <a:lnTo>
                    <a:pt x="91764" y="261276"/>
                  </a:lnTo>
                  <a:lnTo>
                    <a:pt x="128753" y="290413"/>
                  </a:lnTo>
                  <a:lnTo>
                    <a:pt x="143779" y="292119"/>
                  </a:lnTo>
                  <a:lnTo>
                    <a:pt x="185869" y="276684"/>
                  </a:lnTo>
                  <a:lnTo>
                    <a:pt x="218954" y="233417"/>
                  </a:lnTo>
                  <a:lnTo>
                    <a:pt x="226744" y="214791"/>
                  </a:lnTo>
                  <a:lnTo>
                    <a:pt x="226744" y="72675"/>
                  </a:lnTo>
                  <a:lnTo>
                    <a:pt x="209006" y="71791"/>
                  </a:lnTo>
                  <a:close/>
                  <a:moveTo>
                    <a:pt x="203712" y="0"/>
                  </a:moveTo>
                  <a:lnTo>
                    <a:pt x="238606" y="0"/>
                  </a:lnTo>
                  <a:lnTo>
                    <a:pt x="258895" y="1860"/>
                  </a:lnTo>
                  <a:lnTo>
                    <a:pt x="294225" y="8377"/>
                  </a:lnTo>
                  <a:lnTo>
                    <a:pt x="303243" y="10044"/>
                  </a:lnTo>
                  <a:lnTo>
                    <a:pt x="303243" y="331030"/>
                  </a:lnTo>
                  <a:lnTo>
                    <a:pt x="296652" y="398056"/>
                  </a:lnTo>
                  <a:lnTo>
                    <a:pt x="277070" y="450306"/>
                  </a:lnTo>
                  <a:lnTo>
                    <a:pt x="244791" y="487427"/>
                  </a:lnTo>
                  <a:lnTo>
                    <a:pt x="200108" y="509055"/>
                  </a:lnTo>
                  <a:lnTo>
                    <a:pt x="151963" y="514997"/>
                  </a:lnTo>
                  <a:lnTo>
                    <a:pt x="101518" y="510718"/>
                  </a:lnTo>
                  <a:lnTo>
                    <a:pt x="53045" y="498810"/>
                  </a:lnTo>
                  <a:lnTo>
                    <a:pt x="29499" y="489464"/>
                  </a:lnTo>
                  <a:lnTo>
                    <a:pt x="20925" y="485397"/>
                  </a:lnTo>
                  <a:lnTo>
                    <a:pt x="42094" y="414142"/>
                  </a:lnTo>
                  <a:lnTo>
                    <a:pt x="53415" y="418896"/>
                  </a:lnTo>
                  <a:lnTo>
                    <a:pt x="105851" y="437210"/>
                  </a:lnTo>
                  <a:lnTo>
                    <a:pt x="149910" y="444445"/>
                  </a:lnTo>
                  <a:lnTo>
                    <a:pt x="157403" y="444626"/>
                  </a:lnTo>
                  <a:lnTo>
                    <a:pt x="186263" y="439317"/>
                  </a:lnTo>
                  <a:lnTo>
                    <a:pt x="218220" y="402146"/>
                  </a:lnTo>
                  <a:lnTo>
                    <a:pt x="229442" y="327650"/>
                  </a:lnTo>
                  <a:lnTo>
                    <a:pt x="229442" y="318142"/>
                  </a:lnTo>
                  <a:lnTo>
                    <a:pt x="189967" y="351435"/>
                  </a:lnTo>
                  <a:lnTo>
                    <a:pt x="142795" y="365048"/>
                  </a:lnTo>
                  <a:lnTo>
                    <a:pt x="142795" y="365048"/>
                  </a:lnTo>
                  <a:lnTo>
                    <a:pt x="136332" y="365237"/>
                  </a:lnTo>
                  <a:lnTo>
                    <a:pt x="83923" y="355594"/>
                  </a:lnTo>
                  <a:lnTo>
                    <a:pt x="42951" y="327850"/>
                  </a:lnTo>
                  <a:lnTo>
                    <a:pt x="14871" y="283776"/>
                  </a:lnTo>
                  <a:lnTo>
                    <a:pt x="1146" y="225151"/>
                  </a:lnTo>
                  <a:lnTo>
                    <a:pt x="0" y="199645"/>
                  </a:lnTo>
                  <a:lnTo>
                    <a:pt x="7312" y="143088"/>
                  </a:lnTo>
                  <a:lnTo>
                    <a:pt x="28180" y="93743"/>
                  </a:lnTo>
                  <a:lnTo>
                    <a:pt x="60975" y="53196"/>
                  </a:lnTo>
                  <a:lnTo>
                    <a:pt x="104077" y="23037"/>
                  </a:lnTo>
                  <a:lnTo>
                    <a:pt x="155868" y="4858"/>
                  </a:lnTo>
                  <a:lnTo>
                    <a:pt x="155868" y="4858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474A8F49-F78F-4A25-963E-598B0A2C6925}"/>
                </a:ext>
              </a:extLst>
            </p:cNvPr>
            <p:cNvSpPr/>
            <p:nvPr/>
          </p:nvSpPr>
          <p:spPr>
            <a:xfrm>
              <a:off x="566702" y="5751839"/>
              <a:ext cx="301870" cy="364550"/>
            </a:xfrm>
            <a:custGeom>
              <a:avLst/>
              <a:gdLst>
                <a:gd name="connsiteX0" fmla="*/ 200282 w 301870"/>
                <a:gd name="connsiteY0" fmla="*/ 73115 h 364550"/>
                <a:gd name="connsiteX1" fmla="*/ 146087 w 301870"/>
                <a:gd name="connsiteY1" fmla="*/ 84633 h 364550"/>
                <a:gd name="connsiteX2" fmla="*/ 105601 w 301870"/>
                <a:gd name="connsiteY2" fmla="*/ 116625 h 364550"/>
                <a:gd name="connsiteX3" fmla="*/ 82514 w 301870"/>
                <a:gd name="connsiteY3" fmla="*/ 165233 h 364550"/>
                <a:gd name="connsiteX4" fmla="*/ 78553 w 301870"/>
                <a:gd name="connsiteY4" fmla="*/ 200319 h 364550"/>
                <a:gd name="connsiteX5" fmla="*/ 78555 w 301870"/>
                <a:gd name="connsiteY5" fmla="*/ 200332 h 364550"/>
                <a:gd name="connsiteX6" fmla="*/ 92053 w 301870"/>
                <a:gd name="connsiteY6" fmla="*/ 260408 h 364550"/>
                <a:gd name="connsiteX7" fmla="*/ 129930 w 301870"/>
                <a:gd name="connsiteY7" fmla="*/ 289526 h 364550"/>
                <a:gd name="connsiteX8" fmla="*/ 130730 w 301870"/>
                <a:gd name="connsiteY8" fmla="*/ 298055 h 364550"/>
                <a:gd name="connsiteX9" fmla="*/ 129930 w 301870"/>
                <a:gd name="connsiteY9" fmla="*/ 289526 h 364550"/>
                <a:gd name="connsiteX10" fmla="*/ 146523 w 301870"/>
                <a:gd name="connsiteY10" fmla="*/ 291432 h 364550"/>
                <a:gd name="connsiteX11" fmla="*/ 191056 w 301870"/>
                <a:gd name="connsiteY11" fmla="*/ 271984 h 364550"/>
                <a:gd name="connsiteX12" fmla="*/ 219163 w 301870"/>
                <a:gd name="connsiteY12" fmla="*/ 225927 h 364550"/>
                <a:gd name="connsiteX13" fmla="*/ 226008 w 301870"/>
                <a:gd name="connsiteY13" fmla="*/ 201312 h 364550"/>
                <a:gd name="connsiteX14" fmla="*/ 226008 w 301870"/>
                <a:gd name="connsiteY14" fmla="*/ 74438 h 364550"/>
                <a:gd name="connsiteX15" fmla="*/ 215474 w 301870"/>
                <a:gd name="connsiteY15" fmla="*/ 73261 h 364550"/>
                <a:gd name="connsiteX16" fmla="*/ 213911 w 301870"/>
                <a:gd name="connsiteY16" fmla="*/ 0 h 364550"/>
                <a:gd name="connsiteX17" fmla="*/ 235026 w 301870"/>
                <a:gd name="connsiteY17" fmla="*/ 0 h 364550"/>
                <a:gd name="connsiteX18" fmla="*/ 263499 w 301870"/>
                <a:gd name="connsiteY18" fmla="*/ 2790 h 364550"/>
                <a:gd name="connsiteX19" fmla="*/ 292655 w 301870"/>
                <a:gd name="connsiteY19" fmla="*/ 7644 h 364550"/>
                <a:gd name="connsiteX20" fmla="*/ 301870 w 301870"/>
                <a:gd name="connsiteY20" fmla="*/ 9160 h 364550"/>
                <a:gd name="connsiteX21" fmla="*/ 301870 w 301870"/>
                <a:gd name="connsiteY21" fmla="*/ 357740 h 364550"/>
                <a:gd name="connsiteX22" fmla="*/ 229438 w 301870"/>
                <a:gd name="connsiteY22" fmla="*/ 357740 h 364550"/>
                <a:gd name="connsiteX23" fmla="*/ 229438 w 301870"/>
                <a:gd name="connsiteY23" fmla="*/ 316915 h 364550"/>
                <a:gd name="connsiteX24" fmla="*/ 190400 w 301870"/>
                <a:gd name="connsiteY24" fmla="*/ 350451 h 364550"/>
                <a:gd name="connsiteX25" fmla="*/ 143092 w 301870"/>
                <a:gd name="connsiteY25" fmla="*/ 364373 h 364550"/>
                <a:gd name="connsiteX26" fmla="*/ 136968 w 301870"/>
                <a:gd name="connsiteY26" fmla="*/ 364550 h 364550"/>
                <a:gd name="connsiteX27" fmla="*/ 136968 w 301870"/>
                <a:gd name="connsiteY27" fmla="*/ 364550 h 364550"/>
                <a:gd name="connsiteX28" fmla="*/ 136968 w 301870"/>
                <a:gd name="connsiteY28" fmla="*/ 364550 h 364550"/>
                <a:gd name="connsiteX29" fmla="*/ 136965 w 301870"/>
                <a:gd name="connsiteY29" fmla="*/ 364550 h 364550"/>
                <a:gd name="connsiteX30" fmla="*/ 136965 w 301870"/>
                <a:gd name="connsiteY30" fmla="*/ 364550 h 364550"/>
                <a:gd name="connsiteX31" fmla="*/ 83938 w 301870"/>
                <a:gd name="connsiteY31" fmla="*/ 354915 h 364550"/>
                <a:gd name="connsiteX32" fmla="*/ 42596 w 301870"/>
                <a:gd name="connsiteY32" fmla="*/ 327206 h 364550"/>
                <a:gd name="connsiteX33" fmla="*/ 14435 w 301870"/>
                <a:gd name="connsiteY33" fmla="*/ 283209 h 364550"/>
                <a:gd name="connsiteX34" fmla="*/ 965 w 301870"/>
                <a:gd name="connsiteY34" fmla="*/ 224723 h 364550"/>
                <a:gd name="connsiteX35" fmla="*/ 0 w 301870"/>
                <a:gd name="connsiteY35" fmla="*/ 201705 h 364550"/>
                <a:gd name="connsiteX36" fmla="*/ 6193 w 301870"/>
                <a:gd name="connsiteY36" fmla="*/ 152897 h 364550"/>
                <a:gd name="connsiteX37" fmla="*/ 24572 w 301870"/>
                <a:gd name="connsiteY37" fmla="*/ 106106 h 364550"/>
                <a:gd name="connsiteX38" fmla="*/ 54836 w 301870"/>
                <a:gd name="connsiteY38" fmla="*/ 64378 h 364550"/>
                <a:gd name="connsiteX39" fmla="*/ 59041 w 301870"/>
                <a:gd name="connsiteY39" fmla="*/ 88482 h 364550"/>
                <a:gd name="connsiteX40" fmla="*/ 54836 w 301870"/>
                <a:gd name="connsiteY40" fmla="*/ 64374 h 364550"/>
                <a:gd name="connsiteX41" fmla="*/ 96680 w 301870"/>
                <a:gd name="connsiteY41" fmla="*/ 30754 h 364550"/>
                <a:gd name="connsiteX42" fmla="*/ 149806 w 301870"/>
                <a:gd name="connsiteY42" fmla="*/ 8277 h 364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01870" h="364550">
                  <a:moveTo>
                    <a:pt x="200282" y="73115"/>
                  </a:moveTo>
                  <a:lnTo>
                    <a:pt x="146087" y="84633"/>
                  </a:lnTo>
                  <a:lnTo>
                    <a:pt x="105601" y="116625"/>
                  </a:lnTo>
                  <a:lnTo>
                    <a:pt x="82514" y="165233"/>
                  </a:lnTo>
                  <a:lnTo>
                    <a:pt x="78553" y="200319"/>
                  </a:lnTo>
                  <a:lnTo>
                    <a:pt x="78555" y="200332"/>
                  </a:lnTo>
                  <a:lnTo>
                    <a:pt x="92053" y="260408"/>
                  </a:lnTo>
                  <a:lnTo>
                    <a:pt x="129930" y="289526"/>
                  </a:lnTo>
                  <a:lnTo>
                    <a:pt x="130730" y="298055"/>
                  </a:lnTo>
                  <a:lnTo>
                    <a:pt x="129930" y="289526"/>
                  </a:lnTo>
                  <a:lnTo>
                    <a:pt x="146523" y="291432"/>
                  </a:lnTo>
                  <a:lnTo>
                    <a:pt x="191056" y="271984"/>
                  </a:lnTo>
                  <a:lnTo>
                    <a:pt x="219163" y="225927"/>
                  </a:lnTo>
                  <a:lnTo>
                    <a:pt x="226008" y="201312"/>
                  </a:lnTo>
                  <a:lnTo>
                    <a:pt x="226008" y="74438"/>
                  </a:lnTo>
                  <a:lnTo>
                    <a:pt x="215474" y="73261"/>
                  </a:lnTo>
                  <a:close/>
                  <a:moveTo>
                    <a:pt x="213911" y="0"/>
                  </a:moveTo>
                  <a:lnTo>
                    <a:pt x="235026" y="0"/>
                  </a:lnTo>
                  <a:lnTo>
                    <a:pt x="263499" y="2790"/>
                  </a:lnTo>
                  <a:lnTo>
                    <a:pt x="292655" y="7644"/>
                  </a:lnTo>
                  <a:lnTo>
                    <a:pt x="301870" y="9160"/>
                  </a:lnTo>
                  <a:lnTo>
                    <a:pt x="301870" y="357740"/>
                  </a:lnTo>
                  <a:lnTo>
                    <a:pt x="229438" y="357740"/>
                  </a:lnTo>
                  <a:lnTo>
                    <a:pt x="229438" y="316915"/>
                  </a:lnTo>
                  <a:lnTo>
                    <a:pt x="190400" y="350451"/>
                  </a:lnTo>
                  <a:lnTo>
                    <a:pt x="143092" y="364373"/>
                  </a:lnTo>
                  <a:lnTo>
                    <a:pt x="136968" y="364550"/>
                  </a:lnTo>
                  <a:lnTo>
                    <a:pt x="136968" y="364550"/>
                  </a:lnTo>
                  <a:lnTo>
                    <a:pt x="136968" y="364550"/>
                  </a:lnTo>
                  <a:lnTo>
                    <a:pt x="136965" y="364550"/>
                  </a:lnTo>
                  <a:lnTo>
                    <a:pt x="136965" y="364550"/>
                  </a:lnTo>
                  <a:lnTo>
                    <a:pt x="83938" y="354915"/>
                  </a:lnTo>
                  <a:lnTo>
                    <a:pt x="42596" y="327206"/>
                  </a:lnTo>
                  <a:lnTo>
                    <a:pt x="14435" y="283209"/>
                  </a:lnTo>
                  <a:lnTo>
                    <a:pt x="965" y="224723"/>
                  </a:lnTo>
                  <a:lnTo>
                    <a:pt x="0" y="201705"/>
                  </a:lnTo>
                  <a:lnTo>
                    <a:pt x="6193" y="152897"/>
                  </a:lnTo>
                  <a:lnTo>
                    <a:pt x="24572" y="106106"/>
                  </a:lnTo>
                  <a:lnTo>
                    <a:pt x="54836" y="64378"/>
                  </a:lnTo>
                  <a:lnTo>
                    <a:pt x="59041" y="88482"/>
                  </a:lnTo>
                  <a:lnTo>
                    <a:pt x="54836" y="64374"/>
                  </a:lnTo>
                  <a:lnTo>
                    <a:pt x="96680" y="30754"/>
                  </a:lnTo>
                  <a:lnTo>
                    <a:pt x="149806" y="8277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9E6EB3A6-9E13-4253-A569-5DA2CEE81718}"/>
                </a:ext>
              </a:extLst>
            </p:cNvPr>
            <p:cNvSpPr/>
            <p:nvPr/>
          </p:nvSpPr>
          <p:spPr>
            <a:xfrm>
              <a:off x="2507020" y="5602079"/>
              <a:ext cx="283495" cy="507500"/>
            </a:xfrm>
            <a:custGeom>
              <a:avLst/>
              <a:gdLst/>
              <a:ahLst/>
              <a:cxnLst/>
              <a:rect l="l" t="t" r="r" b="b"/>
              <a:pathLst>
                <a:path w="73469" h="131521">
                  <a:moveTo>
                    <a:pt x="0" y="0"/>
                  </a:moveTo>
                  <a:lnTo>
                    <a:pt x="0" y="131521"/>
                  </a:lnTo>
                  <a:lnTo>
                    <a:pt x="19837" y="131521"/>
                  </a:lnTo>
                  <a:lnTo>
                    <a:pt x="19837" y="74879"/>
                  </a:lnTo>
                  <a:lnTo>
                    <a:pt x="22066" y="70983"/>
                  </a:lnTo>
                  <a:lnTo>
                    <a:pt x="32086" y="61734"/>
                  </a:lnTo>
                  <a:lnTo>
                    <a:pt x="44678" y="57594"/>
                  </a:lnTo>
                  <a:lnTo>
                    <a:pt x="50215" y="57594"/>
                  </a:lnTo>
                  <a:lnTo>
                    <a:pt x="53632" y="59855"/>
                  </a:lnTo>
                  <a:lnTo>
                    <a:pt x="53632" y="131521"/>
                  </a:lnTo>
                  <a:lnTo>
                    <a:pt x="73469" y="131521"/>
                  </a:lnTo>
                  <a:lnTo>
                    <a:pt x="73460" y="67029"/>
                  </a:lnTo>
                  <a:lnTo>
                    <a:pt x="70427" y="51294"/>
                  </a:lnTo>
                  <a:lnTo>
                    <a:pt x="61994" y="41808"/>
                  </a:lnTo>
                  <a:lnTo>
                    <a:pt x="48209" y="38633"/>
                  </a:lnTo>
                  <a:lnTo>
                    <a:pt x="42187" y="39230"/>
                  </a:lnTo>
                  <a:lnTo>
                    <a:pt x="29773" y="43970"/>
                  </a:lnTo>
                  <a:lnTo>
                    <a:pt x="19837" y="51384"/>
                  </a:lnTo>
                  <a:lnTo>
                    <a:pt x="198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D57C1F48-D3D3-416E-A129-0ABD4CBB0A52}"/>
                </a:ext>
              </a:extLst>
            </p:cNvPr>
            <p:cNvSpPr/>
            <p:nvPr/>
          </p:nvSpPr>
          <p:spPr>
            <a:xfrm>
              <a:off x="2118947" y="5751156"/>
              <a:ext cx="310741" cy="508187"/>
            </a:xfrm>
            <a:custGeom>
              <a:avLst/>
              <a:gdLst>
                <a:gd name="connsiteX0" fmla="*/ 177153 w 310741"/>
                <a:gd name="connsiteY0" fmla="*/ 0 h 508187"/>
                <a:gd name="connsiteX1" fmla="*/ 227868 w 310741"/>
                <a:gd name="connsiteY1" fmla="*/ 10175 h 508187"/>
                <a:gd name="connsiteX2" fmla="*/ 268214 w 310741"/>
                <a:gd name="connsiteY2" fmla="*/ 39038 h 508187"/>
                <a:gd name="connsiteX3" fmla="*/ 296178 w 310741"/>
                <a:gd name="connsiteY3" fmla="*/ 84089 h 508187"/>
                <a:gd name="connsiteX4" fmla="*/ 309761 w 310741"/>
                <a:gd name="connsiteY4" fmla="*/ 142833 h 508187"/>
                <a:gd name="connsiteX5" fmla="*/ 310741 w 310741"/>
                <a:gd name="connsiteY5" fmla="*/ 165588 h 508187"/>
                <a:gd name="connsiteX6" fmla="*/ 305069 w 310741"/>
                <a:gd name="connsiteY6" fmla="*/ 217144 h 508187"/>
                <a:gd name="connsiteX7" fmla="*/ 287743 w 310741"/>
                <a:gd name="connsiteY7" fmla="*/ 265617 h 508187"/>
                <a:gd name="connsiteX8" fmla="*/ 258301 w 310741"/>
                <a:gd name="connsiteY8" fmla="*/ 307762 h 508187"/>
                <a:gd name="connsiteX9" fmla="*/ 216288 w 310741"/>
                <a:gd name="connsiteY9" fmla="*/ 340334 h 508187"/>
                <a:gd name="connsiteX10" fmla="*/ 161240 w 310741"/>
                <a:gd name="connsiteY10" fmla="*/ 360086 h 508187"/>
                <a:gd name="connsiteX11" fmla="*/ 162804 w 310741"/>
                <a:gd name="connsiteY11" fmla="*/ 338942 h 508187"/>
                <a:gd name="connsiteX12" fmla="*/ 161240 w 310741"/>
                <a:gd name="connsiteY12" fmla="*/ 360082 h 508187"/>
                <a:gd name="connsiteX13" fmla="*/ 113840 w 310741"/>
                <a:gd name="connsiteY13" fmla="*/ 364546 h 508187"/>
                <a:gd name="connsiteX14" fmla="*/ 103942 w 310741"/>
                <a:gd name="connsiteY14" fmla="*/ 364546 h 508187"/>
                <a:gd name="connsiteX15" fmla="*/ 90564 w 310741"/>
                <a:gd name="connsiteY15" fmla="*/ 363616 h 508187"/>
                <a:gd name="connsiteX16" fmla="*/ 99385 w 310741"/>
                <a:gd name="connsiteY16" fmla="*/ 294812 h 508187"/>
                <a:gd name="connsiteX17" fmla="*/ 110460 w 310741"/>
                <a:gd name="connsiteY17" fmla="*/ 294812 h 508187"/>
                <a:gd name="connsiteX18" fmla="*/ 166831 w 310741"/>
                <a:gd name="connsiteY18" fmla="*/ 284513 h 508187"/>
                <a:gd name="connsiteX19" fmla="*/ 166831 w 310741"/>
                <a:gd name="connsiteY19" fmla="*/ 284514 h 508187"/>
                <a:gd name="connsiteX20" fmla="*/ 206363 w 310741"/>
                <a:gd name="connsiteY20" fmla="*/ 254315 h 508187"/>
                <a:gd name="connsiteX21" fmla="*/ 228084 w 310741"/>
                <a:gd name="connsiteY21" fmla="*/ 205263 h 508187"/>
                <a:gd name="connsiteX22" fmla="*/ 232186 w 310741"/>
                <a:gd name="connsiteY22" fmla="*/ 163528 h 508187"/>
                <a:gd name="connsiteX23" fmla="*/ 218310 w 310741"/>
                <a:gd name="connsiteY23" fmla="*/ 103749 h 508187"/>
                <a:gd name="connsiteX24" fmla="*/ 180653 w 310741"/>
                <a:gd name="connsiteY24" fmla="*/ 74681 h 508187"/>
                <a:gd name="connsiteX25" fmla="*/ 166958 w 310741"/>
                <a:gd name="connsiteY25" fmla="*/ 73165 h 508187"/>
                <a:gd name="connsiteX26" fmla="*/ 126357 w 310741"/>
                <a:gd name="connsiteY26" fmla="*/ 85852 h 508187"/>
                <a:gd name="connsiteX27" fmla="*/ 90957 w 310741"/>
                <a:gd name="connsiteY27" fmla="*/ 125381 h 508187"/>
                <a:gd name="connsiteX28" fmla="*/ 76545 w 310741"/>
                <a:gd name="connsiteY28" fmla="*/ 164118 h 508187"/>
                <a:gd name="connsiteX29" fmla="*/ 76545 w 310741"/>
                <a:gd name="connsiteY29" fmla="*/ 291923 h 508187"/>
                <a:gd name="connsiteX30" fmla="*/ 88013 w 310741"/>
                <a:gd name="connsiteY30" fmla="*/ 293836 h 508187"/>
                <a:gd name="connsiteX31" fmla="*/ 99381 w 310741"/>
                <a:gd name="connsiteY31" fmla="*/ 294817 h 508187"/>
                <a:gd name="connsiteX32" fmla="*/ 90560 w 310741"/>
                <a:gd name="connsiteY32" fmla="*/ 363621 h 508187"/>
                <a:gd name="connsiteX33" fmla="*/ 76545 w 310741"/>
                <a:gd name="connsiteY33" fmla="*/ 362000 h 508187"/>
                <a:gd name="connsiteX34" fmla="*/ 76545 w 310741"/>
                <a:gd name="connsiteY34" fmla="*/ 508187 h 508187"/>
                <a:gd name="connsiteX35" fmla="*/ 0 w 310741"/>
                <a:gd name="connsiteY35" fmla="*/ 508187 h 508187"/>
                <a:gd name="connsiteX36" fmla="*/ 0 w 310741"/>
                <a:gd name="connsiteY36" fmla="*/ 6810 h 508187"/>
                <a:gd name="connsiteX37" fmla="*/ 73165 w 310741"/>
                <a:gd name="connsiteY37" fmla="*/ 6810 h 508187"/>
                <a:gd name="connsiteX38" fmla="*/ 73165 w 310741"/>
                <a:gd name="connsiteY38" fmla="*/ 49985 h 508187"/>
                <a:gd name="connsiteX39" fmla="*/ 111740 w 310741"/>
                <a:gd name="connsiteY39" fmla="*/ 17306 h 508187"/>
                <a:gd name="connsiteX40" fmla="*/ 159017 w 310741"/>
                <a:gd name="connsiteY40" fmla="*/ 1235 h 50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10741" h="508187">
                  <a:moveTo>
                    <a:pt x="177153" y="0"/>
                  </a:moveTo>
                  <a:lnTo>
                    <a:pt x="227868" y="10175"/>
                  </a:lnTo>
                  <a:lnTo>
                    <a:pt x="268214" y="39038"/>
                  </a:lnTo>
                  <a:lnTo>
                    <a:pt x="296178" y="84089"/>
                  </a:lnTo>
                  <a:lnTo>
                    <a:pt x="309761" y="142833"/>
                  </a:lnTo>
                  <a:lnTo>
                    <a:pt x="310741" y="165588"/>
                  </a:lnTo>
                  <a:lnTo>
                    <a:pt x="305069" y="217144"/>
                  </a:lnTo>
                  <a:lnTo>
                    <a:pt x="287743" y="265617"/>
                  </a:lnTo>
                  <a:lnTo>
                    <a:pt x="258301" y="307762"/>
                  </a:lnTo>
                  <a:lnTo>
                    <a:pt x="216288" y="340334"/>
                  </a:lnTo>
                  <a:lnTo>
                    <a:pt x="161240" y="360086"/>
                  </a:lnTo>
                  <a:lnTo>
                    <a:pt x="162804" y="338942"/>
                  </a:lnTo>
                  <a:lnTo>
                    <a:pt x="161240" y="360082"/>
                  </a:lnTo>
                  <a:lnTo>
                    <a:pt x="113840" y="364546"/>
                  </a:lnTo>
                  <a:lnTo>
                    <a:pt x="103942" y="364546"/>
                  </a:lnTo>
                  <a:lnTo>
                    <a:pt x="90564" y="363616"/>
                  </a:lnTo>
                  <a:lnTo>
                    <a:pt x="99385" y="294812"/>
                  </a:lnTo>
                  <a:lnTo>
                    <a:pt x="110460" y="294812"/>
                  </a:lnTo>
                  <a:lnTo>
                    <a:pt x="166831" y="284513"/>
                  </a:lnTo>
                  <a:lnTo>
                    <a:pt x="166831" y="284514"/>
                  </a:lnTo>
                  <a:lnTo>
                    <a:pt x="206363" y="254315"/>
                  </a:lnTo>
                  <a:lnTo>
                    <a:pt x="228084" y="205263"/>
                  </a:lnTo>
                  <a:lnTo>
                    <a:pt x="232186" y="163528"/>
                  </a:lnTo>
                  <a:lnTo>
                    <a:pt x="218310" y="103749"/>
                  </a:lnTo>
                  <a:lnTo>
                    <a:pt x="180653" y="74681"/>
                  </a:lnTo>
                  <a:lnTo>
                    <a:pt x="166958" y="73165"/>
                  </a:lnTo>
                  <a:lnTo>
                    <a:pt x="126357" y="85852"/>
                  </a:lnTo>
                  <a:lnTo>
                    <a:pt x="90957" y="125381"/>
                  </a:lnTo>
                  <a:lnTo>
                    <a:pt x="76545" y="164118"/>
                  </a:lnTo>
                  <a:lnTo>
                    <a:pt x="76545" y="291923"/>
                  </a:lnTo>
                  <a:lnTo>
                    <a:pt x="88013" y="293836"/>
                  </a:lnTo>
                  <a:lnTo>
                    <a:pt x="99381" y="294817"/>
                  </a:lnTo>
                  <a:lnTo>
                    <a:pt x="90560" y="363621"/>
                  </a:lnTo>
                  <a:lnTo>
                    <a:pt x="76545" y="362000"/>
                  </a:lnTo>
                  <a:lnTo>
                    <a:pt x="76545" y="508187"/>
                  </a:lnTo>
                  <a:lnTo>
                    <a:pt x="0" y="508187"/>
                  </a:lnTo>
                  <a:lnTo>
                    <a:pt x="0" y="6810"/>
                  </a:lnTo>
                  <a:lnTo>
                    <a:pt x="73165" y="6810"/>
                  </a:lnTo>
                  <a:lnTo>
                    <a:pt x="73165" y="49985"/>
                  </a:lnTo>
                  <a:lnTo>
                    <a:pt x="111740" y="17306"/>
                  </a:lnTo>
                  <a:lnTo>
                    <a:pt x="159017" y="1235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4" name="object 22">
              <a:extLst>
                <a:ext uri="{FF2B5EF4-FFF2-40B4-BE49-F238E27FC236}">
                  <a16:creationId xmlns:a16="http://schemas.microsoft.com/office/drawing/2014/main" id="{7FA355EF-ED76-4468-846E-AE44D1E64503}"/>
                </a:ext>
              </a:extLst>
            </p:cNvPr>
            <p:cNvSpPr/>
            <p:nvPr/>
          </p:nvSpPr>
          <p:spPr>
            <a:xfrm>
              <a:off x="1925631" y="5600393"/>
              <a:ext cx="102761" cy="103498"/>
            </a:xfrm>
            <a:custGeom>
              <a:avLst/>
              <a:gdLst/>
              <a:ahLst/>
              <a:cxnLst/>
              <a:rect l="l" t="t" r="r" b="b"/>
              <a:pathLst>
                <a:path w="26631" h="26822">
                  <a:moveTo>
                    <a:pt x="13411" y="26822"/>
                  </a:moveTo>
                  <a:lnTo>
                    <a:pt x="20777" y="26822"/>
                  </a:lnTo>
                  <a:lnTo>
                    <a:pt x="26631" y="20967"/>
                  </a:lnTo>
                  <a:lnTo>
                    <a:pt x="26631" y="5854"/>
                  </a:lnTo>
                  <a:lnTo>
                    <a:pt x="20777" y="0"/>
                  </a:lnTo>
                  <a:lnTo>
                    <a:pt x="5854" y="0"/>
                  </a:lnTo>
                  <a:lnTo>
                    <a:pt x="0" y="5854"/>
                  </a:lnTo>
                  <a:lnTo>
                    <a:pt x="0" y="20967"/>
                  </a:lnTo>
                  <a:lnTo>
                    <a:pt x="5854" y="26822"/>
                  </a:lnTo>
                  <a:lnTo>
                    <a:pt x="13411" y="26822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8C2158C3-161E-4630-99D5-685DAA4DC445}"/>
                </a:ext>
              </a:extLst>
            </p:cNvPr>
            <p:cNvSpPr/>
            <p:nvPr/>
          </p:nvSpPr>
          <p:spPr>
            <a:xfrm>
              <a:off x="-285750" y="5594350"/>
              <a:ext cx="661180" cy="665834"/>
            </a:xfrm>
            <a:custGeom>
              <a:avLst/>
              <a:gdLst>
                <a:gd name="connsiteX0" fmla="*/ 154514 w 661180"/>
                <a:gd name="connsiteY0" fmla="*/ 132704 h 665834"/>
                <a:gd name="connsiteX1" fmla="*/ 154209 w 661180"/>
                <a:gd name="connsiteY1" fmla="*/ 139507 h 665834"/>
                <a:gd name="connsiteX2" fmla="*/ 156779 w 661180"/>
                <a:gd name="connsiteY2" fmla="*/ 194135 h 665834"/>
                <a:gd name="connsiteX3" fmla="*/ 168266 w 661180"/>
                <a:gd name="connsiteY3" fmla="*/ 245533 h 665834"/>
                <a:gd name="connsiteX4" fmla="*/ 188590 w 661180"/>
                <a:gd name="connsiteY4" fmla="*/ 291436 h 665834"/>
                <a:gd name="connsiteX5" fmla="*/ 217681 w 661180"/>
                <a:gd name="connsiteY5" fmla="*/ 329595 h 665834"/>
                <a:gd name="connsiteX6" fmla="*/ 255465 w 661180"/>
                <a:gd name="connsiteY6" fmla="*/ 357740 h 665834"/>
                <a:gd name="connsiteX7" fmla="*/ 261735 w 661180"/>
                <a:gd name="connsiteY7" fmla="*/ 361070 h 665834"/>
                <a:gd name="connsiteX8" fmla="*/ 274820 w 661180"/>
                <a:gd name="connsiteY8" fmla="*/ 366264 h 665834"/>
                <a:gd name="connsiteX9" fmla="*/ 271880 w 661180"/>
                <a:gd name="connsiteY9" fmla="*/ 393854 h 665834"/>
                <a:gd name="connsiteX10" fmla="*/ 275603 w 661180"/>
                <a:gd name="connsiteY10" fmla="*/ 421544 h 665834"/>
                <a:gd name="connsiteX11" fmla="*/ 288885 w 661180"/>
                <a:gd name="connsiteY11" fmla="*/ 449184 h 665834"/>
                <a:gd name="connsiteX12" fmla="*/ 298578 w 661180"/>
                <a:gd name="connsiteY12" fmla="*/ 468010 h 665834"/>
                <a:gd name="connsiteX13" fmla="*/ 324995 w 661180"/>
                <a:gd name="connsiteY13" fmla="*/ 514546 h 665834"/>
                <a:gd name="connsiteX14" fmla="*/ 350273 w 661180"/>
                <a:gd name="connsiteY14" fmla="*/ 541191 h 665834"/>
                <a:gd name="connsiteX15" fmla="*/ 383149 w 661180"/>
                <a:gd name="connsiteY15" fmla="*/ 551474 h 665834"/>
                <a:gd name="connsiteX16" fmla="*/ 432367 w 661180"/>
                <a:gd name="connsiteY16" fmla="*/ 548916 h 665834"/>
                <a:gd name="connsiteX17" fmla="*/ 506666 w 661180"/>
                <a:gd name="connsiteY17" fmla="*/ 537050 h 665834"/>
                <a:gd name="connsiteX18" fmla="*/ 490417 w 661180"/>
                <a:gd name="connsiteY18" fmla="*/ 531316 h 665834"/>
                <a:gd name="connsiteX19" fmla="*/ 441616 w 661180"/>
                <a:gd name="connsiteY19" fmla="*/ 508218 h 665834"/>
                <a:gd name="connsiteX20" fmla="*/ 399387 w 661180"/>
                <a:gd name="connsiteY20" fmla="*/ 478710 h 665834"/>
                <a:gd name="connsiteX21" fmla="*/ 365635 w 661180"/>
                <a:gd name="connsiteY21" fmla="*/ 443758 h 665834"/>
                <a:gd name="connsiteX22" fmla="*/ 342251 w 661180"/>
                <a:gd name="connsiteY22" fmla="*/ 404342 h 665834"/>
                <a:gd name="connsiteX23" fmla="*/ 338477 w 661180"/>
                <a:gd name="connsiteY23" fmla="*/ 395424 h 665834"/>
                <a:gd name="connsiteX24" fmla="*/ 333187 w 661180"/>
                <a:gd name="connsiteY24" fmla="*/ 377535 h 665834"/>
                <a:gd name="connsiteX25" fmla="*/ 352665 w 661180"/>
                <a:gd name="connsiteY25" fmla="*/ 377211 h 665834"/>
                <a:gd name="connsiteX26" fmla="*/ 402045 w 661180"/>
                <a:gd name="connsiteY26" fmla="*/ 368583 h 665834"/>
                <a:gd name="connsiteX27" fmla="*/ 448458 w 661180"/>
                <a:gd name="connsiteY27" fmla="*/ 350173 h 665834"/>
                <a:gd name="connsiteX28" fmla="*/ 489024 w 661180"/>
                <a:gd name="connsiteY28" fmla="*/ 323730 h 665834"/>
                <a:gd name="connsiteX29" fmla="*/ 466524 w 661180"/>
                <a:gd name="connsiteY29" fmla="*/ 328194 h 665834"/>
                <a:gd name="connsiteX30" fmla="*/ 415732 w 661180"/>
                <a:gd name="connsiteY30" fmla="*/ 332879 h 665834"/>
                <a:gd name="connsiteX31" fmla="*/ 368486 w 661180"/>
                <a:gd name="connsiteY31" fmla="*/ 329317 h 665834"/>
                <a:gd name="connsiteX32" fmla="*/ 324856 w 661180"/>
                <a:gd name="connsiteY32" fmla="*/ 317556 h 665834"/>
                <a:gd name="connsiteX33" fmla="*/ 323775 w 661180"/>
                <a:gd name="connsiteY33" fmla="*/ 265120 h 665834"/>
                <a:gd name="connsiteX34" fmla="*/ 337400 w 661180"/>
                <a:gd name="connsiteY34" fmla="*/ 224148 h 665834"/>
                <a:gd name="connsiteX35" fmla="*/ 319708 w 661180"/>
                <a:gd name="connsiteY35" fmla="*/ 249928 h 665834"/>
                <a:gd name="connsiteX36" fmla="*/ 304127 w 661180"/>
                <a:gd name="connsiteY36" fmla="*/ 276048 h 665834"/>
                <a:gd name="connsiteX37" fmla="*/ 292709 w 661180"/>
                <a:gd name="connsiteY37" fmla="*/ 302264 h 665834"/>
                <a:gd name="connsiteX38" fmla="*/ 269823 w 661180"/>
                <a:gd name="connsiteY38" fmla="*/ 289082 h 665834"/>
                <a:gd name="connsiteX39" fmla="*/ 248797 w 661180"/>
                <a:gd name="connsiteY39" fmla="*/ 271734 h 665834"/>
                <a:gd name="connsiteX40" fmla="*/ 229832 w 661180"/>
                <a:gd name="connsiteY40" fmla="*/ 250025 h 665834"/>
                <a:gd name="connsiteX41" fmla="*/ 197747 w 661180"/>
                <a:gd name="connsiteY41" fmla="*/ 212418 h 665834"/>
                <a:gd name="connsiteX42" fmla="*/ 176416 w 661180"/>
                <a:gd name="connsiteY42" fmla="*/ 180329 h 665834"/>
                <a:gd name="connsiteX43" fmla="*/ 347742 w 661180"/>
                <a:gd name="connsiteY43" fmla="*/ 128784 h 665834"/>
                <a:gd name="connsiteX44" fmla="*/ 332596 w 661180"/>
                <a:gd name="connsiteY44" fmla="*/ 143925 h 665834"/>
                <a:gd name="connsiteX45" fmla="*/ 332596 w 661180"/>
                <a:gd name="connsiteY45" fmla="*/ 181270 h 665834"/>
                <a:gd name="connsiteX46" fmla="*/ 347742 w 661180"/>
                <a:gd name="connsiteY46" fmla="*/ 196412 h 665834"/>
                <a:gd name="connsiteX47" fmla="*/ 385082 w 661180"/>
                <a:gd name="connsiteY47" fmla="*/ 196412 h 665834"/>
                <a:gd name="connsiteX48" fmla="*/ 400224 w 661180"/>
                <a:gd name="connsiteY48" fmla="*/ 181270 h 665834"/>
                <a:gd name="connsiteX49" fmla="*/ 400224 w 661180"/>
                <a:gd name="connsiteY49" fmla="*/ 162598 h 665834"/>
                <a:gd name="connsiteX50" fmla="*/ 400224 w 661180"/>
                <a:gd name="connsiteY50" fmla="*/ 143925 h 665834"/>
                <a:gd name="connsiteX51" fmla="*/ 385082 w 661180"/>
                <a:gd name="connsiteY51" fmla="*/ 128784 h 665834"/>
                <a:gd name="connsiteX52" fmla="*/ 332940 w 661180"/>
                <a:gd name="connsiteY52" fmla="*/ 0 h 665834"/>
                <a:gd name="connsiteX53" fmla="*/ 363601 w 661180"/>
                <a:gd name="connsiteY53" fmla="*/ 1373 h 665834"/>
                <a:gd name="connsiteX54" fmla="*/ 418097 w 661180"/>
                <a:gd name="connsiteY54" fmla="*/ 10924 h 665834"/>
                <a:gd name="connsiteX55" fmla="*/ 468974 w 661180"/>
                <a:gd name="connsiteY55" fmla="*/ 28959 h 665834"/>
                <a:gd name="connsiteX56" fmla="*/ 515491 w 661180"/>
                <a:gd name="connsiteY56" fmla="*/ 54766 h 665834"/>
                <a:gd name="connsiteX57" fmla="*/ 556899 w 661180"/>
                <a:gd name="connsiteY57" fmla="*/ 87631 h 665834"/>
                <a:gd name="connsiteX58" fmla="*/ 592449 w 661180"/>
                <a:gd name="connsiteY58" fmla="*/ 126843 h 665834"/>
                <a:gd name="connsiteX59" fmla="*/ 621401 w 661180"/>
                <a:gd name="connsiteY59" fmla="*/ 171685 h 665834"/>
                <a:gd name="connsiteX60" fmla="*/ 643001 w 661180"/>
                <a:gd name="connsiteY60" fmla="*/ 221451 h 665834"/>
                <a:gd name="connsiteX61" fmla="*/ 656511 w 661180"/>
                <a:gd name="connsiteY61" fmla="*/ 275426 h 665834"/>
                <a:gd name="connsiteX62" fmla="*/ 661180 w 661180"/>
                <a:gd name="connsiteY62" fmla="*/ 332894 h 665834"/>
                <a:gd name="connsiteX63" fmla="*/ 659798 w 661180"/>
                <a:gd name="connsiteY63" fmla="*/ 364350 h 665834"/>
                <a:gd name="connsiteX64" fmla="*/ 650260 w 661180"/>
                <a:gd name="connsiteY64" fmla="*/ 420027 h 665834"/>
                <a:gd name="connsiteX65" fmla="*/ 632286 w 661180"/>
                <a:gd name="connsiteY65" fmla="*/ 471819 h 665834"/>
                <a:gd name="connsiteX66" fmla="*/ 606626 w 661180"/>
                <a:gd name="connsiteY66" fmla="*/ 519018 h 665834"/>
                <a:gd name="connsiteX67" fmla="*/ 574020 w 661180"/>
                <a:gd name="connsiteY67" fmla="*/ 560912 h 665834"/>
                <a:gd name="connsiteX68" fmla="*/ 535213 w 661180"/>
                <a:gd name="connsiteY68" fmla="*/ 596783 h 665834"/>
                <a:gd name="connsiteX69" fmla="*/ 490957 w 661180"/>
                <a:gd name="connsiteY69" fmla="*/ 625928 h 665834"/>
                <a:gd name="connsiteX70" fmla="*/ 441998 w 661180"/>
                <a:gd name="connsiteY70" fmla="*/ 647625 h 665834"/>
                <a:gd name="connsiteX71" fmla="*/ 389076 w 661180"/>
                <a:gd name="connsiteY71" fmla="*/ 661165 h 665834"/>
                <a:gd name="connsiteX72" fmla="*/ 332940 w 661180"/>
                <a:gd name="connsiteY72" fmla="*/ 665834 h 665834"/>
                <a:gd name="connsiteX73" fmla="*/ 297853 w 661180"/>
                <a:gd name="connsiteY73" fmla="*/ 664113 h 665834"/>
                <a:gd name="connsiteX74" fmla="*/ 242781 w 661180"/>
                <a:gd name="connsiteY74" fmla="*/ 654104 h 665834"/>
                <a:gd name="connsiteX75" fmla="*/ 191573 w 661180"/>
                <a:gd name="connsiteY75" fmla="*/ 635767 h 665834"/>
                <a:gd name="connsiteX76" fmla="*/ 144933 w 661180"/>
                <a:gd name="connsiteY76" fmla="*/ 609802 h 665834"/>
                <a:gd name="connsiteX77" fmla="*/ 103552 w 661180"/>
                <a:gd name="connsiteY77" fmla="*/ 576907 h 665834"/>
                <a:gd name="connsiteX78" fmla="*/ 68133 w 661180"/>
                <a:gd name="connsiteY78" fmla="*/ 537779 h 665834"/>
                <a:gd name="connsiteX79" fmla="*/ 39370 w 661180"/>
                <a:gd name="connsiteY79" fmla="*/ 493119 h 665834"/>
                <a:gd name="connsiteX80" fmla="*/ 17962 w 661180"/>
                <a:gd name="connsiteY80" fmla="*/ 443619 h 665834"/>
                <a:gd name="connsiteX81" fmla="*/ 4603 w 661180"/>
                <a:gd name="connsiteY81" fmla="*/ 389976 h 665834"/>
                <a:gd name="connsiteX82" fmla="*/ 0 w 661180"/>
                <a:gd name="connsiteY82" fmla="*/ 332894 h 665834"/>
                <a:gd name="connsiteX83" fmla="*/ 1717 w 661180"/>
                <a:gd name="connsiteY83" fmla="*/ 297849 h 665834"/>
                <a:gd name="connsiteX84" fmla="*/ 11723 w 661180"/>
                <a:gd name="connsiteY84" fmla="*/ 242782 h 665834"/>
                <a:gd name="connsiteX85" fmla="*/ 30055 w 661180"/>
                <a:gd name="connsiteY85" fmla="*/ 191581 h 665834"/>
                <a:gd name="connsiteX86" fmla="*/ 56017 w 661180"/>
                <a:gd name="connsiteY86" fmla="*/ 144940 h 665834"/>
                <a:gd name="connsiteX87" fmla="*/ 88912 w 661180"/>
                <a:gd name="connsiteY87" fmla="*/ 103560 h 665834"/>
                <a:gd name="connsiteX88" fmla="*/ 128039 w 661180"/>
                <a:gd name="connsiteY88" fmla="*/ 68141 h 665834"/>
                <a:gd name="connsiteX89" fmla="*/ 172704 w 661180"/>
                <a:gd name="connsiteY89" fmla="*/ 39374 h 665834"/>
                <a:gd name="connsiteX90" fmla="*/ 222207 w 661180"/>
                <a:gd name="connsiteY90" fmla="*/ 17962 h 665834"/>
                <a:gd name="connsiteX91" fmla="*/ 275854 w 661180"/>
                <a:gd name="connsiteY91" fmla="*/ 4607 h 665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61180" h="665834">
                  <a:moveTo>
                    <a:pt x="154514" y="132704"/>
                  </a:moveTo>
                  <a:lnTo>
                    <a:pt x="154209" y="139507"/>
                  </a:lnTo>
                  <a:lnTo>
                    <a:pt x="156779" y="194135"/>
                  </a:lnTo>
                  <a:lnTo>
                    <a:pt x="168266" y="245533"/>
                  </a:lnTo>
                  <a:lnTo>
                    <a:pt x="188590" y="291436"/>
                  </a:lnTo>
                  <a:lnTo>
                    <a:pt x="217681" y="329595"/>
                  </a:lnTo>
                  <a:lnTo>
                    <a:pt x="255465" y="357740"/>
                  </a:lnTo>
                  <a:lnTo>
                    <a:pt x="261735" y="361070"/>
                  </a:lnTo>
                  <a:lnTo>
                    <a:pt x="274820" y="366264"/>
                  </a:lnTo>
                  <a:lnTo>
                    <a:pt x="271880" y="393854"/>
                  </a:lnTo>
                  <a:lnTo>
                    <a:pt x="275603" y="421544"/>
                  </a:lnTo>
                  <a:lnTo>
                    <a:pt x="288885" y="449184"/>
                  </a:lnTo>
                  <a:lnTo>
                    <a:pt x="298578" y="468010"/>
                  </a:lnTo>
                  <a:lnTo>
                    <a:pt x="324995" y="514546"/>
                  </a:lnTo>
                  <a:lnTo>
                    <a:pt x="350273" y="541191"/>
                  </a:lnTo>
                  <a:lnTo>
                    <a:pt x="383149" y="551474"/>
                  </a:lnTo>
                  <a:lnTo>
                    <a:pt x="432367" y="548916"/>
                  </a:lnTo>
                  <a:lnTo>
                    <a:pt x="506666" y="537050"/>
                  </a:lnTo>
                  <a:lnTo>
                    <a:pt x="490417" y="531316"/>
                  </a:lnTo>
                  <a:lnTo>
                    <a:pt x="441616" y="508218"/>
                  </a:lnTo>
                  <a:lnTo>
                    <a:pt x="399387" y="478710"/>
                  </a:lnTo>
                  <a:lnTo>
                    <a:pt x="365635" y="443758"/>
                  </a:lnTo>
                  <a:lnTo>
                    <a:pt x="342251" y="404342"/>
                  </a:lnTo>
                  <a:lnTo>
                    <a:pt x="338477" y="395424"/>
                  </a:lnTo>
                  <a:lnTo>
                    <a:pt x="333187" y="377535"/>
                  </a:lnTo>
                  <a:lnTo>
                    <a:pt x="352665" y="377211"/>
                  </a:lnTo>
                  <a:lnTo>
                    <a:pt x="402045" y="368583"/>
                  </a:lnTo>
                  <a:lnTo>
                    <a:pt x="448458" y="350173"/>
                  </a:lnTo>
                  <a:lnTo>
                    <a:pt x="489024" y="323730"/>
                  </a:lnTo>
                  <a:lnTo>
                    <a:pt x="466524" y="328194"/>
                  </a:lnTo>
                  <a:lnTo>
                    <a:pt x="415732" y="332879"/>
                  </a:lnTo>
                  <a:lnTo>
                    <a:pt x="368486" y="329317"/>
                  </a:lnTo>
                  <a:lnTo>
                    <a:pt x="324856" y="317556"/>
                  </a:lnTo>
                  <a:lnTo>
                    <a:pt x="323775" y="265120"/>
                  </a:lnTo>
                  <a:lnTo>
                    <a:pt x="337400" y="224148"/>
                  </a:lnTo>
                  <a:lnTo>
                    <a:pt x="319708" y="249928"/>
                  </a:lnTo>
                  <a:lnTo>
                    <a:pt x="304127" y="276048"/>
                  </a:lnTo>
                  <a:lnTo>
                    <a:pt x="292709" y="302264"/>
                  </a:lnTo>
                  <a:lnTo>
                    <a:pt x="269823" y="289082"/>
                  </a:lnTo>
                  <a:lnTo>
                    <a:pt x="248797" y="271734"/>
                  </a:lnTo>
                  <a:lnTo>
                    <a:pt x="229832" y="250025"/>
                  </a:lnTo>
                  <a:lnTo>
                    <a:pt x="197747" y="212418"/>
                  </a:lnTo>
                  <a:lnTo>
                    <a:pt x="176416" y="180329"/>
                  </a:lnTo>
                  <a:close/>
                  <a:moveTo>
                    <a:pt x="347742" y="128784"/>
                  </a:moveTo>
                  <a:lnTo>
                    <a:pt x="332596" y="143925"/>
                  </a:lnTo>
                  <a:lnTo>
                    <a:pt x="332596" y="181270"/>
                  </a:lnTo>
                  <a:lnTo>
                    <a:pt x="347742" y="196412"/>
                  </a:lnTo>
                  <a:lnTo>
                    <a:pt x="385082" y="196412"/>
                  </a:lnTo>
                  <a:lnTo>
                    <a:pt x="400224" y="181270"/>
                  </a:lnTo>
                  <a:lnTo>
                    <a:pt x="400224" y="162598"/>
                  </a:lnTo>
                  <a:lnTo>
                    <a:pt x="400224" y="143925"/>
                  </a:lnTo>
                  <a:lnTo>
                    <a:pt x="385082" y="128784"/>
                  </a:lnTo>
                  <a:close/>
                  <a:moveTo>
                    <a:pt x="332940" y="0"/>
                  </a:moveTo>
                  <a:lnTo>
                    <a:pt x="363601" y="1373"/>
                  </a:lnTo>
                  <a:lnTo>
                    <a:pt x="418097" y="10924"/>
                  </a:lnTo>
                  <a:lnTo>
                    <a:pt x="468974" y="28959"/>
                  </a:lnTo>
                  <a:lnTo>
                    <a:pt x="515491" y="54766"/>
                  </a:lnTo>
                  <a:lnTo>
                    <a:pt x="556899" y="87631"/>
                  </a:lnTo>
                  <a:lnTo>
                    <a:pt x="592449" y="126843"/>
                  </a:lnTo>
                  <a:lnTo>
                    <a:pt x="621401" y="171685"/>
                  </a:lnTo>
                  <a:lnTo>
                    <a:pt x="643001" y="221451"/>
                  </a:lnTo>
                  <a:lnTo>
                    <a:pt x="656511" y="275426"/>
                  </a:lnTo>
                  <a:lnTo>
                    <a:pt x="661180" y="332894"/>
                  </a:lnTo>
                  <a:lnTo>
                    <a:pt x="659798" y="364350"/>
                  </a:lnTo>
                  <a:lnTo>
                    <a:pt x="650260" y="420027"/>
                  </a:lnTo>
                  <a:lnTo>
                    <a:pt x="632286" y="471819"/>
                  </a:lnTo>
                  <a:lnTo>
                    <a:pt x="606626" y="519018"/>
                  </a:lnTo>
                  <a:lnTo>
                    <a:pt x="574020" y="560912"/>
                  </a:lnTo>
                  <a:lnTo>
                    <a:pt x="535213" y="596783"/>
                  </a:lnTo>
                  <a:lnTo>
                    <a:pt x="490957" y="625928"/>
                  </a:lnTo>
                  <a:lnTo>
                    <a:pt x="441998" y="647625"/>
                  </a:lnTo>
                  <a:lnTo>
                    <a:pt x="389076" y="661165"/>
                  </a:lnTo>
                  <a:lnTo>
                    <a:pt x="332940" y="665834"/>
                  </a:lnTo>
                  <a:lnTo>
                    <a:pt x="297853" y="664113"/>
                  </a:lnTo>
                  <a:lnTo>
                    <a:pt x="242781" y="654104"/>
                  </a:lnTo>
                  <a:lnTo>
                    <a:pt x="191573" y="635767"/>
                  </a:lnTo>
                  <a:lnTo>
                    <a:pt x="144933" y="609802"/>
                  </a:lnTo>
                  <a:lnTo>
                    <a:pt x="103552" y="576907"/>
                  </a:lnTo>
                  <a:lnTo>
                    <a:pt x="68133" y="537779"/>
                  </a:lnTo>
                  <a:lnTo>
                    <a:pt x="39370" y="493119"/>
                  </a:lnTo>
                  <a:lnTo>
                    <a:pt x="17962" y="443619"/>
                  </a:lnTo>
                  <a:lnTo>
                    <a:pt x="4603" y="389976"/>
                  </a:lnTo>
                  <a:lnTo>
                    <a:pt x="0" y="332894"/>
                  </a:lnTo>
                  <a:lnTo>
                    <a:pt x="1717" y="297849"/>
                  </a:lnTo>
                  <a:lnTo>
                    <a:pt x="11723" y="242782"/>
                  </a:lnTo>
                  <a:lnTo>
                    <a:pt x="30055" y="191581"/>
                  </a:lnTo>
                  <a:lnTo>
                    <a:pt x="56017" y="144940"/>
                  </a:lnTo>
                  <a:lnTo>
                    <a:pt x="88912" y="103560"/>
                  </a:lnTo>
                  <a:lnTo>
                    <a:pt x="128039" y="68141"/>
                  </a:lnTo>
                  <a:lnTo>
                    <a:pt x="172704" y="39374"/>
                  </a:lnTo>
                  <a:lnTo>
                    <a:pt x="222207" y="17962"/>
                  </a:lnTo>
                  <a:lnTo>
                    <a:pt x="275854" y="46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821A8E7-A189-450A-855D-C5FAA321A8E2}"/>
                </a:ext>
              </a:extLst>
            </p:cNvPr>
            <p:cNvSpPr/>
            <p:nvPr/>
          </p:nvSpPr>
          <p:spPr>
            <a:xfrm>
              <a:off x="1943098" y="5758299"/>
              <a:ext cx="76200" cy="349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5CAB597D-C808-47B7-B43E-0E2D7F05D71C}"/>
              </a:ext>
            </a:extLst>
          </p:cNvPr>
          <p:cNvGrpSpPr/>
          <p:nvPr userDrawn="1"/>
        </p:nvGrpSpPr>
        <p:grpSpPr>
          <a:xfrm>
            <a:off x="7150751" y="6245541"/>
            <a:ext cx="1628191" cy="238049"/>
            <a:chOff x="7150751" y="6245541"/>
            <a:chExt cx="1628191" cy="238049"/>
          </a:xfrm>
        </p:grpSpPr>
        <p:sp>
          <p:nvSpPr>
            <p:cNvPr id="27" name="object 8">
              <a:extLst>
                <a:ext uri="{FF2B5EF4-FFF2-40B4-BE49-F238E27FC236}">
                  <a16:creationId xmlns:a16="http://schemas.microsoft.com/office/drawing/2014/main" id="{EF3D0514-A0F0-4569-80BB-94A7FD8EAD6A}"/>
                </a:ext>
              </a:extLst>
            </p:cNvPr>
            <p:cNvSpPr/>
            <p:nvPr userDrawn="1"/>
          </p:nvSpPr>
          <p:spPr>
            <a:xfrm>
              <a:off x="7150764" y="6361353"/>
              <a:ext cx="1628178" cy="122237"/>
            </a:xfrm>
            <a:custGeom>
              <a:avLst/>
              <a:gdLst/>
              <a:ahLst/>
              <a:cxnLst/>
              <a:rect l="l" t="t" r="r" b="b"/>
              <a:pathLst>
                <a:path w="1628178" h="122237">
                  <a:moveTo>
                    <a:pt x="794765" y="59169"/>
                  </a:moveTo>
                  <a:lnTo>
                    <a:pt x="791935" y="45181"/>
                  </a:lnTo>
                  <a:lnTo>
                    <a:pt x="783736" y="34774"/>
                  </a:lnTo>
                  <a:lnTo>
                    <a:pt x="770608" y="29305"/>
                  </a:lnTo>
                  <a:lnTo>
                    <a:pt x="764273" y="28803"/>
                  </a:lnTo>
                  <a:lnTo>
                    <a:pt x="750197" y="31554"/>
                  </a:lnTo>
                  <a:lnTo>
                    <a:pt x="754189" y="50126"/>
                  </a:lnTo>
                  <a:lnTo>
                    <a:pt x="757935" y="44437"/>
                  </a:lnTo>
                  <a:lnTo>
                    <a:pt x="770610" y="44437"/>
                  </a:lnTo>
                  <a:lnTo>
                    <a:pt x="773709" y="50253"/>
                  </a:lnTo>
                  <a:lnTo>
                    <a:pt x="773709" y="55816"/>
                  </a:lnTo>
                  <a:lnTo>
                    <a:pt x="753808" y="55816"/>
                  </a:lnTo>
                  <a:lnTo>
                    <a:pt x="753414" y="68084"/>
                  </a:lnTo>
                  <a:lnTo>
                    <a:pt x="794257" y="68084"/>
                  </a:lnTo>
                  <a:lnTo>
                    <a:pt x="794638" y="65379"/>
                  </a:lnTo>
                  <a:lnTo>
                    <a:pt x="794765" y="59169"/>
                  </a:lnTo>
                  <a:close/>
                </a:path>
                <a:path w="1628178" h="122237">
                  <a:moveTo>
                    <a:pt x="784047" y="72999"/>
                  </a:moveTo>
                  <a:lnTo>
                    <a:pt x="779652" y="76619"/>
                  </a:lnTo>
                  <a:lnTo>
                    <a:pt x="774738" y="79590"/>
                  </a:lnTo>
                  <a:lnTo>
                    <a:pt x="759752" y="79590"/>
                  </a:lnTo>
                  <a:lnTo>
                    <a:pt x="754189" y="75577"/>
                  </a:lnTo>
                  <a:lnTo>
                    <a:pt x="753414" y="68084"/>
                  </a:lnTo>
                  <a:lnTo>
                    <a:pt x="753808" y="55816"/>
                  </a:lnTo>
                  <a:lnTo>
                    <a:pt x="754189" y="50126"/>
                  </a:lnTo>
                  <a:lnTo>
                    <a:pt x="750197" y="31554"/>
                  </a:lnTo>
                  <a:lnTo>
                    <a:pt x="739273" y="39322"/>
                  </a:lnTo>
                  <a:lnTo>
                    <a:pt x="732563" y="51384"/>
                  </a:lnTo>
                  <a:lnTo>
                    <a:pt x="730935" y="62788"/>
                  </a:lnTo>
                  <a:lnTo>
                    <a:pt x="733566" y="76956"/>
                  </a:lnTo>
                  <a:lnTo>
                    <a:pt x="741097" y="87785"/>
                  </a:lnTo>
                  <a:lnTo>
                    <a:pt x="752988" y="94607"/>
                  </a:lnTo>
                  <a:lnTo>
                    <a:pt x="767372" y="96774"/>
                  </a:lnTo>
                  <a:lnTo>
                    <a:pt x="781378" y="94597"/>
                  </a:lnTo>
                  <a:lnTo>
                    <a:pt x="791814" y="88676"/>
                  </a:lnTo>
                  <a:lnTo>
                    <a:pt x="793991" y="86817"/>
                  </a:lnTo>
                  <a:lnTo>
                    <a:pt x="784047" y="72999"/>
                  </a:lnTo>
                  <a:close/>
                </a:path>
                <a:path w="1628178" h="122237">
                  <a:moveTo>
                    <a:pt x="606247" y="36436"/>
                  </a:moveTo>
                  <a:lnTo>
                    <a:pt x="606247" y="30492"/>
                  </a:lnTo>
                  <a:lnTo>
                    <a:pt x="588289" y="30492"/>
                  </a:lnTo>
                  <a:lnTo>
                    <a:pt x="588289" y="95097"/>
                  </a:lnTo>
                  <a:lnTo>
                    <a:pt x="610247" y="95097"/>
                  </a:lnTo>
                  <a:lnTo>
                    <a:pt x="610247" y="49352"/>
                  </a:lnTo>
                  <a:lnTo>
                    <a:pt x="612711" y="47802"/>
                  </a:lnTo>
                  <a:lnTo>
                    <a:pt x="615683" y="46901"/>
                  </a:lnTo>
                  <a:lnTo>
                    <a:pt x="623303" y="46901"/>
                  </a:lnTo>
                  <a:lnTo>
                    <a:pt x="627049" y="49733"/>
                  </a:lnTo>
                  <a:lnTo>
                    <a:pt x="627049" y="95097"/>
                  </a:lnTo>
                  <a:lnTo>
                    <a:pt x="649020" y="95097"/>
                  </a:lnTo>
                  <a:lnTo>
                    <a:pt x="649020" y="53746"/>
                  </a:lnTo>
                  <a:lnTo>
                    <a:pt x="645562" y="38713"/>
                  </a:lnTo>
                  <a:lnTo>
                    <a:pt x="635776" y="30366"/>
                  </a:lnTo>
                  <a:lnTo>
                    <a:pt x="626529" y="28803"/>
                  </a:lnTo>
                  <a:lnTo>
                    <a:pt x="617753" y="28803"/>
                  </a:lnTo>
                  <a:lnTo>
                    <a:pt x="611682" y="31267"/>
                  </a:lnTo>
                  <a:lnTo>
                    <a:pt x="606247" y="36436"/>
                  </a:lnTo>
                  <a:close/>
                </a:path>
                <a:path w="1628178" h="122237">
                  <a:moveTo>
                    <a:pt x="556374" y="51803"/>
                  </a:moveTo>
                  <a:lnTo>
                    <a:pt x="556374" y="72999"/>
                  </a:lnTo>
                  <a:lnTo>
                    <a:pt x="558231" y="94263"/>
                  </a:lnTo>
                  <a:lnTo>
                    <a:pt x="569459" y="87010"/>
                  </a:lnTo>
                  <a:lnTo>
                    <a:pt x="576456" y="75434"/>
                  </a:lnTo>
                  <a:lnTo>
                    <a:pt x="578472" y="62407"/>
                  </a:lnTo>
                  <a:lnTo>
                    <a:pt x="575681" y="47667"/>
                  </a:lnTo>
                  <a:lnTo>
                    <a:pt x="567866" y="36880"/>
                  </a:lnTo>
                  <a:lnTo>
                    <a:pt x="555865" y="30477"/>
                  </a:lnTo>
                  <a:lnTo>
                    <a:pt x="543585" y="28803"/>
                  </a:lnTo>
                  <a:lnTo>
                    <a:pt x="536994" y="46901"/>
                  </a:lnTo>
                  <a:lnTo>
                    <a:pt x="550811" y="46901"/>
                  </a:lnTo>
                  <a:lnTo>
                    <a:pt x="556374" y="51803"/>
                  </a:lnTo>
                  <a:close/>
                </a:path>
                <a:path w="1628178" h="122237">
                  <a:moveTo>
                    <a:pt x="556374" y="72999"/>
                  </a:moveTo>
                  <a:lnTo>
                    <a:pt x="550811" y="78689"/>
                  </a:lnTo>
                  <a:lnTo>
                    <a:pt x="536994" y="78689"/>
                  </a:lnTo>
                  <a:lnTo>
                    <a:pt x="530402" y="72999"/>
                  </a:lnTo>
                  <a:lnTo>
                    <a:pt x="530402" y="51803"/>
                  </a:lnTo>
                  <a:lnTo>
                    <a:pt x="536994" y="46901"/>
                  </a:lnTo>
                  <a:lnTo>
                    <a:pt x="543585" y="28803"/>
                  </a:lnTo>
                  <a:lnTo>
                    <a:pt x="528914" y="31287"/>
                  </a:lnTo>
                  <a:lnTo>
                    <a:pt x="517499" y="38456"/>
                  </a:lnTo>
                  <a:lnTo>
                    <a:pt x="510327" y="49884"/>
                  </a:lnTo>
                  <a:lnTo>
                    <a:pt x="508304" y="62407"/>
                  </a:lnTo>
                  <a:lnTo>
                    <a:pt x="511109" y="77277"/>
                  </a:lnTo>
                  <a:lnTo>
                    <a:pt x="518885" y="88230"/>
                  </a:lnTo>
                  <a:lnTo>
                    <a:pt x="530676" y="94853"/>
                  </a:lnTo>
                  <a:lnTo>
                    <a:pt x="543585" y="96774"/>
                  </a:lnTo>
                  <a:lnTo>
                    <a:pt x="558231" y="94263"/>
                  </a:lnTo>
                  <a:lnTo>
                    <a:pt x="556374" y="72999"/>
                  </a:lnTo>
                  <a:close/>
                </a:path>
                <a:path w="1628178" h="122237">
                  <a:moveTo>
                    <a:pt x="475094" y="79971"/>
                  </a:moveTo>
                  <a:lnTo>
                    <a:pt x="469417" y="79971"/>
                  </a:lnTo>
                  <a:lnTo>
                    <a:pt x="463219" y="78041"/>
                  </a:lnTo>
                  <a:lnTo>
                    <a:pt x="456234" y="74815"/>
                  </a:lnTo>
                  <a:lnTo>
                    <a:pt x="451192" y="91732"/>
                  </a:lnTo>
                  <a:lnTo>
                    <a:pt x="462727" y="95336"/>
                  </a:lnTo>
                  <a:lnTo>
                    <a:pt x="476055" y="96773"/>
                  </a:lnTo>
                  <a:lnTo>
                    <a:pt x="476389" y="96774"/>
                  </a:lnTo>
                  <a:lnTo>
                    <a:pt x="491650" y="93864"/>
                  </a:lnTo>
                  <a:lnTo>
                    <a:pt x="500996" y="85053"/>
                  </a:lnTo>
                  <a:lnTo>
                    <a:pt x="503008" y="75844"/>
                  </a:lnTo>
                  <a:lnTo>
                    <a:pt x="499574" y="65052"/>
                  </a:lnTo>
                  <a:lnTo>
                    <a:pt x="486958" y="56921"/>
                  </a:lnTo>
                  <a:lnTo>
                    <a:pt x="485432" y="56324"/>
                  </a:lnTo>
                  <a:lnTo>
                    <a:pt x="476262" y="52590"/>
                  </a:lnTo>
                  <a:lnTo>
                    <a:pt x="473290" y="52451"/>
                  </a:lnTo>
                  <a:lnTo>
                    <a:pt x="473290" y="47548"/>
                  </a:lnTo>
                  <a:lnTo>
                    <a:pt x="475868" y="46126"/>
                  </a:lnTo>
                  <a:lnTo>
                    <a:pt x="485432" y="46126"/>
                  </a:lnTo>
                  <a:lnTo>
                    <a:pt x="490219" y="47675"/>
                  </a:lnTo>
                  <a:lnTo>
                    <a:pt x="495007" y="49999"/>
                  </a:lnTo>
                  <a:lnTo>
                    <a:pt x="501853" y="34099"/>
                  </a:lnTo>
                  <a:lnTo>
                    <a:pt x="496417" y="31267"/>
                  </a:lnTo>
                  <a:lnTo>
                    <a:pt x="487629" y="28803"/>
                  </a:lnTo>
                  <a:lnTo>
                    <a:pt x="479628" y="28803"/>
                  </a:lnTo>
                  <a:lnTo>
                    <a:pt x="464017" y="32391"/>
                  </a:lnTo>
                  <a:lnTo>
                    <a:pt x="454659" y="41523"/>
                  </a:lnTo>
                  <a:lnTo>
                    <a:pt x="452615" y="49872"/>
                  </a:lnTo>
                  <a:lnTo>
                    <a:pt x="456705" y="62129"/>
                  </a:lnTo>
                  <a:lnTo>
                    <a:pt x="468504" y="69555"/>
                  </a:lnTo>
                  <a:lnTo>
                    <a:pt x="469417" y="69900"/>
                  </a:lnTo>
                  <a:lnTo>
                    <a:pt x="479234" y="73647"/>
                  </a:lnTo>
                  <a:lnTo>
                    <a:pt x="482333" y="74422"/>
                  </a:lnTo>
                  <a:lnTo>
                    <a:pt x="482333" y="79336"/>
                  </a:lnTo>
                  <a:lnTo>
                    <a:pt x="478853" y="79971"/>
                  </a:lnTo>
                  <a:lnTo>
                    <a:pt x="475094" y="79971"/>
                  </a:lnTo>
                  <a:close/>
                </a:path>
                <a:path w="1628178" h="122237">
                  <a:moveTo>
                    <a:pt x="425221" y="40690"/>
                  </a:moveTo>
                  <a:lnTo>
                    <a:pt x="425221" y="30492"/>
                  </a:lnTo>
                  <a:lnTo>
                    <a:pt x="405968" y="30492"/>
                  </a:lnTo>
                  <a:lnTo>
                    <a:pt x="405968" y="95097"/>
                  </a:lnTo>
                  <a:lnTo>
                    <a:pt x="427939" y="95097"/>
                  </a:lnTo>
                  <a:lnTo>
                    <a:pt x="427939" y="54267"/>
                  </a:lnTo>
                  <a:lnTo>
                    <a:pt x="430910" y="50647"/>
                  </a:lnTo>
                  <a:lnTo>
                    <a:pt x="436079" y="49225"/>
                  </a:lnTo>
                  <a:lnTo>
                    <a:pt x="446290" y="49352"/>
                  </a:lnTo>
                  <a:lnTo>
                    <a:pt x="448614" y="49733"/>
                  </a:lnTo>
                  <a:lnTo>
                    <a:pt x="448614" y="28803"/>
                  </a:lnTo>
                  <a:lnTo>
                    <a:pt x="437108" y="28803"/>
                  </a:lnTo>
                  <a:lnTo>
                    <a:pt x="429615" y="32423"/>
                  </a:lnTo>
                  <a:lnTo>
                    <a:pt x="425221" y="40690"/>
                  </a:lnTo>
                  <a:close/>
                </a:path>
                <a:path w="1628178" h="122237">
                  <a:moveTo>
                    <a:pt x="168871" y="61112"/>
                  </a:moveTo>
                  <a:lnTo>
                    <a:pt x="145999" y="95097"/>
                  </a:lnTo>
                  <a:lnTo>
                    <a:pt x="170814" y="95097"/>
                  </a:lnTo>
                  <a:lnTo>
                    <a:pt x="180759" y="75844"/>
                  </a:lnTo>
                  <a:lnTo>
                    <a:pt x="192912" y="95097"/>
                  </a:lnTo>
                  <a:lnTo>
                    <a:pt x="219392" y="95097"/>
                  </a:lnTo>
                  <a:lnTo>
                    <a:pt x="195351" y="62534"/>
                  </a:lnTo>
                  <a:lnTo>
                    <a:pt x="217589" y="30492"/>
                  </a:lnTo>
                  <a:lnTo>
                    <a:pt x="193420" y="30492"/>
                  </a:lnTo>
                  <a:lnTo>
                    <a:pt x="184111" y="47548"/>
                  </a:lnTo>
                  <a:lnTo>
                    <a:pt x="172999" y="30492"/>
                  </a:lnTo>
                  <a:lnTo>
                    <a:pt x="146519" y="30492"/>
                  </a:lnTo>
                  <a:lnTo>
                    <a:pt x="168871" y="61112"/>
                  </a:lnTo>
                  <a:close/>
                </a:path>
                <a:path w="1628178" h="122237">
                  <a:moveTo>
                    <a:pt x="280758" y="75450"/>
                  </a:moveTo>
                  <a:lnTo>
                    <a:pt x="280758" y="50253"/>
                  </a:lnTo>
                  <a:lnTo>
                    <a:pt x="283095" y="48577"/>
                  </a:lnTo>
                  <a:lnTo>
                    <a:pt x="286715" y="46901"/>
                  </a:lnTo>
                  <a:lnTo>
                    <a:pt x="297827" y="46901"/>
                  </a:lnTo>
                  <a:lnTo>
                    <a:pt x="303517" y="52590"/>
                  </a:lnTo>
                  <a:lnTo>
                    <a:pt x="303517" y="72999"/>
                  </a:lnTo>
                  <a:lnTo>
                    <a:pt x="297700" y="78689"/>
                  </a:lnTo>
                  <a:lnTo>
                    <a:pt x="295363" y="96774"/>
                  </a:lnTo>
                  <a:lnTo>
                    <a:pt x="307590" y="94270"/>
                  </a:lnTo>
                  <a:lnTo>
                    <a:pt x="317977" y="86535"/>
                  </a:lnTo>
                  <a:lnTo>
                    <a:pt x="324453" y="73229"/>
                  </a:lnTo>
                  <a:lnTo>
                    <a:pt x="325602" y="62788"/>
                  </a:lnTo>
                  <a:lnTo>
                    <a:pt x="322767" y="47660"/>
                  </a:lnTo>
                  <a:lnTo>
                    <a:pt x="315003" y="36332"/>
                  </a:lnTo>
                  <a:lnTo>
                    <a:pt x="303421" y="29883"/>
                  </a:lnTo>
                  <a:lnTo>
                    <a:pt x="295363" y="28803"/>
                  </a:lnTo>
                  <a:lnTo>
                    <a:pt x="285927" y="28803"/>
                  </a:lnTo>
                  <a:lnTo>
                    <a:pt x="280758" y="32042"/>
                  </a:lnTo>
                  <a:lnTo>
                    <a:pt x="276758" y="36563"/>
                  </a:lnTo>
                  <a:lnTo>
                    <a:pt x="276758" y="30492"/>
                  </a:lnTo>
                  <a:lnTo>
                    <a:pt x="258800" y="30492"/>
                  </a:lnTo>
                  <a:lnTo>
                    <a:pt x="258800" y="122237"/>
                  </a:lnTo>
                  <a:lnTo>
                    <a:pt x="280758" y="122237"/>
                  </a:lnTo>
                  <a:lnTo>
                    <a:pt x="279349" y="91224"/>
                  </a:lnTo>
                  <a:lnTo>
                    <a:pt x="283349" y="95097"/>
                  </a:lnTo>
                  <a:lnTo>
                    <a:pt x="286575" y="78689"/>
                  </a:lnTo>
                  <a:lnTo>
                    <a:pt x="283095" y="77127"/>
                  </a:lnTo>
                  <a:lnTo>
                    <a:pt x="280758" y="75450"/>
                  </a:lnTo>
                  <a:close/>
                </a:path>
                <a:path w="1628178" h="122237">
                  <a:moveTo>
                    <a:pt x="290715" y="78689"/>
                  </a:moveTo>
                  <a:lnTo>
                    <a:pt x="286575" y="78689"/>
                  </a:lnTo>
                  <a:lnTo>
                    <a:pt x="283349" y="95097"/>
                  </a:lnTo>
                  <a:lnTo>
                    <a:pt x="288264" y="96774"/>
                  </a:lnTo>
                  <a:lnTo>
                    <a:pt x="295363" y="96774"/>
                  </a:lnTo>
                  <a:lnTo>
                    <a:pt x="297700" y="78689"/>
                  </a:lnTo>
                  <a:lnTo>
                    <a:pt x="290715" y="78689"/>
                  </a:lnTo>
                  <a:close/>
                </a:path>
                <a:path w="1628178" h="122237">
                  <a:moveTo>
                    <a:pt x="396151" y="59169"/>
                  </a:moveTo>
                  <a:lnTo>
                    <a:pt x="393320" y="45181"/>
                  </a:lnTo>
                  <a:lnTo>
                    <a:pt x="385121" y="34774"/>
                  </a:lnTo>
                  <a:lnTo>
                    <a:pt x="371993" y="29305"/>
                  </a:lnTo>
                  <a:lnTo>
                    <a:pt x="365658" y="28803"/>
                  </a:lnTo>
                  <a:lnTo>
                    <a:pt x="351577" y="31554"/>
                  </a:lnTo>
                  <a:lnTo>
                    <a:pt x="355574" y="50126"/>
                  </a:lnTo>
                  <a:lnTo>
                    <a:pt x="359321" y="44437"/>
                  </a:lnTo>
                  <a:lnTo>
                    <a:pt x="371995" y="44437"/>
                  </a:lnTo>
                  <a:lnTo>
                    <a:pt x="375094" y="50253"/>
                  </a:lnTo>
                  <a:lnTo>
                    <a:pt x="375094" y="55816"/>
                  </a:lnTo>
                  <a:lnTo>
                    <a:pt x="355193" y="55816"/>
                  </a:lnTo>
                  <a:lnTo>
                    <a:pt x="354799" y="68084"/>
                  </a:lnTo>
                  <a:lnTo>
                    <a:pt x="395630" y="68084"/>
                  </a:lnTo>
                  <a:lnTo>
                    <a:pt x="396024" y="65379"/>
                  </a:lnTo>
                  <a:lnTo>
                    <a:pt x="396151" y="63830"/>
                  </a:lnTo>
                  <a:lnTo>
                    <a:pt x="396151" y="59169"/>
                  </a:lnTo>
                  <a:close/>
                </a:path>
                <a:path w="1628178" h="122237">
                  <a:moveTo>
                    <a:pt x="385432" y="72999"/>
                  </a:moveTo>
                  <a:lnTo>
                    <a:pt x="381038" y="76619"/>
                  </a:lnTo>
                  <a:lnTo>
                    <a:pt x="376123" y="79590"/>
                  </a:lnTo>
                  <a:lnTo>
                    <a:pt x="361137" y="79590"/>
                  </a:lnTo>
                  <a:lnTo>
                    <a:pt x="355574" y="75577"/>
                  </a:lnTo>
                  <a:lnTo>
                    <a:pt x="354799" y="68084"/>
                  </a:lnTo>
                  <a:lnTo>
                    <a:pt x="355193" y="55816"/>
                  </a:lnTo>
                  <a:lnTo>
                    <a:pt x="355574" y="50126"/>
                  </a:lnTo>
                  <a:lnTo>
                    <a:pt x="351577" y="31554"/>
                  </a:lnTo>
                  <a:lnTo>
                    <a:pt x="340653" y="39322"/>
                  </a:lnTo>
                  <a:lnTo>
                    <a:pt x="333946" y="51384"/>
                  </a:lnTo>
                  <a:lnTo>
                    <a:pt x="332320" y="62788"/>
                  </a:lnTo>
                  <a:lnTo>
                    <a:pt x="334951" y="76956"/>
                  </a:lnTo>
                  <a:lnTo>
                    <a:pt x="342482" y="87785"/>
                  </a:lnTo>
                  <a:lnTo>
                    <a:pt x="354373" y="94607"/>
                  </a:lnTo>
                  <a:lnTo>
                    <a:pt x="368757" y="96774"/>
                  </a:lnTo>
                  <a:lnTo>
                    <a:pt x="382764" y="94597"/>
                  </a:lnTo>
                  <a:lnTo>
                    <a:pt x="393199" y="88676"/>
                  </a:lnTo>
                  <a:lnTo>
                    <a:pt x="395376" y="86817"/>
                  </a:lnTo>
                  <a:lnTo>
                    <a:pt x="385432" y="72999"/>
                  </a:lnTo>
                  <a:close/>
                </a:path>
                <a:path w="1628178" h="122237">
                  <a:moveTo>
                    <a:pt x="100914" y="30492"/>
                  </a:moveTo>
                  <a:lnTo>
                    <a:pt x="78943" y="30492"/>
                  </a:lnTo>
                  <a:lnTo>
                    <a:pt x="78943" y="73901"/>
                  </a:lnTo>
                  <a:lnTo>
                    <a:pt x="82838" y="88781"/>
                  </a:lnTo>
                  <a:lnTo>
                    <a:pt x="93514" y="95944"/>
                  </a:lnTo>
                  <a:lnTo>
                    <a:pt x="100647" y="96774"/>
                  </a:lnTo>
                  <a:lnTo>
                    <a:pt x="110337" y="96774"/>
                  </a:lnTo>
                  <a:lnTo>
                    <a:pt x="116801" y="93281"/>
                  </a:lnTo>
                  <a:lnTo>
                    <a:pt x="120929" y="88887"/>
                  </a:lnTo>
                  <a:lnTo>
                    <a:pt x="120929" y="95097"/>
                  </a:lnTo>
                  <a:lnTo>
                    <a:pt x="138899" y="95097"/>
                  </a:lnTo>
                  <a:lnTo>
                    <a:pt x="138899" y="30492"/>
                  </a:lnTo>
                  <a:lnTo>
                    <a:pt x="116928" y="30492"/>
                  </a:lnTo>
                  <a:lnTo>
                    <a:pt x="116928" y="75577"/>
                  </a:lnTo>
                  <a:lnTo>
                    <a:pt x="114477" y="77774"/>
                  </a:lnTo>
                  <a:lnTo>
                    <a:pt x="111505" y="78689"/>
                  </a:lnTo>
                  <a:lnTo>
                    <a:pt x="104520" y="78689"/>
                  </a:lnTo>
                  <a:lnTo>
                    <a:pt x="100914" y="75450"/>
                  </a:lnTo>
                  <a:lnTo>
                    <a:pt x="100914" y="30492"/>
                  </a:lnTo>
                  <a:close/>
                </a:path>
                <a:path w="1628178" h="122237">
                  <a:moveTo>
                    <a:pt x="44830" y="75450"/>
                  </a:moveTo>
                  <a:lnTo>
                    <a:pt x="42506" y="77127"/>
                  </a:lnTo>
                  <a:lnTo>
                    <a:pt x="39014" y="78689"/>
                  </a:lnTo>
                  <a:lnTo>
                    <a:pt x="27901" y="78689"/>
                  </a:lnTo>
                  <a:lnTo>
                    <a:pt x="23018" y="95935"/>
                  </a:lnTo>
                  <a:lnTo>
                    <a:pt x="30225" y="96774"/>
                  </a:lnTo>
                  <a:lnTo>
                    <a:pt x="37858" y="96774"/>
                  </a:lnTo>
                  <a:lnTo>
                    <a:pt x="43675" y="94970"/>
                  </a:lnTo>
                  <a:lnTo>
                    <a:pt x="44830" y="75450"/>
                  </a:lnTo>
                  <a:close/>
                </a:path>
                <a:path w="1628178" h="122237">
                  <a:moveTo>
                    <a:pt x="48844" y="30492"/>
                  </a:moveTo>
                  <a:lnTo>
                    <a:pt x="48844" y="36436"/>
                  </a:lnTo>
                  <a:lnTo>
                    <a:pt x="44830" y="31915"/>
                  </a:lnTo>
                  <a:lnTo>
                    <a:pt x="38760" y="28803"/>
                  </a:lnTo>
                  <a:lnTo>
                    <a:pt x="30225" y="28803"/>
                  </a:lnTo>
                  <a:lnTo>
                    <a:pt x="16938" y="31918"/>
                  </a:lnTo>
                  <a:lnTo>
                    <a:pt x="6820" y="40541"/>
                  </a:lnTo>
                  <a:lnTo>
                    <a:pt x="984" y="53593"/>
                  </a:lnTo>
                  <a:lnTo>
                    <a:pt x="0" y="62788"/>
                  </a:lnTo>
                  <a:lnTo>
                    <a:pt x="3248" y="79494"/>
                  </a:lnTo>
                  <a:lnTo>
                    <a:pt x="11613" y="90430"/>
                  </a:lnTo>
                  <a:lnTo>
                    <a:pt x="23018" y="95935"/>
                  </a:lnTo>
                  <a:lnTo>
                    <a:pt x="27901" y="78689"/>
                  </a:lnTo>
                  <a:lnTo>
                    <a:pt x="22097" y="72999"/>
                  </a:lnTo>
                  <a:lnTo>
                    <a:pt x="22097" y="52590"/>
                  </a:lnTo>
                  <a:lnTo>
                    <a:pt x="27774" y="46901"/>
                  </a:lnTo>
                  <a:lnTo>
                    <a:pt x="38887" y="46901"/>
                  </a:lnTo>
                  <a:lnTo>
                    <a:pt x="42506" y="48577"/>
                  </a:lnTo>
                  <a:lnTo>
                    <a:pt x="44830" y="50253"/>
                  </a:lnTo>
                  <a:lnTo>
                    <a:pt x="44830" y="75450"/>
                  </a:lnTo>
                  <a:lnTo>
                    <a:pt x="43675" y="94970"/>
                  </a:lnTo>
                  <a:lnTo>
                    <a:pt x="48844" y="88760"/>
                  </a:lnTo>
                  <a:lnTo>
                    <a:pt x="48844" y="95097"/>
                  </a:lnTo>
                  <a:lnTo>
                    <a:pt x="66789" y="95097"/>
                  </a:lnTo>
                  <a:lnTo>
                    <a:pt x="66789" y="30492"/>
                  </a:lnTo>
                  <a:lnTo>
                    <a:pt x="48844" y="30492"/>
                  </a:lnTo>
                  <a:close/>
                </a:path>
                <a:path w="1628178" h="122237">
                  <a:moveTo>
                    <a:pt x="1459941" y="75577"/>
                  </a:moveTo>
                  <a:lnTo>
                    <a:pt x="1459166" y="68084"/>
                  </a:lnTo>
                  <a:lnTo>
                    <a:pt x="1500009" y="68084"/>
                  </a:lnTo>
                  <a:lnTo>
                    <a:pt x="1459560" y="55816"/>
                  </a:lnTo>
                  <a:lnTo>
                    <a:pt x="1459941" y="50126"/>
                  </a:lnTo>
                  <a:lnTo>
                    <a:pt x="1463687" y="44437"/>
                  </a:lnTo>
                  <a:lnTo>
                    <a:pt x="1470024" y="28803"/>
                  </a:lnTo>
                  <a:lnTo>
                    <a:pt x="1455943" y="31554"/>
                  </a:lnTo>
                  <a:lnTo>
                    <a:pt x="1445020" y="39322"/>
                  </a:lnTo>
                  <a:lnTo>
                    <a:pt x="1438313" y="51384"/>
                  </a:lnTo>
                  <a:lnTo>
                    <a:pt x="1436687" y="62788"/>
                  </a:lnTo>
                  <a:lnTo>
                    <a:pt x="1439317" y="76956"/>
                  </a:lnTo>
                  <a:lnTo>
                    <a:pt x="1446848" y="87785"/>
                  </a:lnTo>
                  <a:lnTo>
                    <a:pt x="1458740" y="94607"/>
                  </a:lnTo>
                  <a:lnTo>
                    <a:pt x="1473123" y="96774"/>
                  </a:lnTo>
                  <a:lnTo>
                    <a:pt x="1487130" y="94597"/>
                  </a:lnTo>
                  <a:lnTo>
                    <a:pt x="1497565" y="88676"/>
                  </a:lnTo>
                  <a:lnTo>
                    <a:pt x="1499742" y="86817"/>
                  </a:lnTo>
                  <a:lnTo>
                    <a:pt x="1489798" y="72999"/>
                  </a:lnTo>
                  <a:lnTo>
                    <a:pt x="1485404" y="76619"/>
                  </a:lnTo>
                  <a:lnTo>
                    <a:pt x="1480489" y="79590"/>
                  </a:lnTo>
                  <a:lnTo>
                    <a:pt x="1465491" y="79590"/>
                  </a:lnTo>
                  <a:lnTo>
                    <a:pt x="1459941" y="75577"/>
                  </a:lnTo>
                  <a:close/>
                </a:path>
                <a:path w="1628178" h="122237">
                  <a:moveTo>
                    <a:pt x="1600276" y="79971"/>
                  </a:moveTo>
                  <a:lnTo>
                    <a:pt x="1594586" y="79971"/>
                  </a:lnTo>
                  <a:lnTo>
                    <a:pt x="1588376" y="78041"/>
                  </a:lnTo>
                  <a:lnTo>
                    <a:pt x="1581403" y="74815"/>
                  </a:lnTo>
                  <a:lnTo>
                    <a:pt x="1576362" y="91732"/>
                  </a:lnTo>
                  <a:lnTo>
                    <a:pt x="1587896" y="95336"/>
                  </a:lnTo>
                  <a:lnTo>
                    <a:pt x="1601224" y="96773"/>
                  </a:lnTo>
                  <a:lnTo>
                    <a:pt x="1601558" y="96774"/>
                  </a:lnTo>
                  <a:lnTo>
                    <a:pt x="1616819" y="93864"/>
                  </a:lnTo>
                  <a:lnTo>
                    <a:pt x="1626165" y="85053"/>
                  </a:lnTo>
                  <a:lnTo>
                    <a:pt x="1628178" y="75844"/>
                  </a:lnTo>
                  <a:lnTo>
                    <a:pt x="1624744" y="65052"/>
                  </a:lnTo>
                  <a:lnTo>
                    <a:pt x="1612127" y="56921"/>
                  </a:lnTo>
                  <a:lnTo>
                    <a:pt x="1610601" y="56324"/>
                  </a:lnTo>
                  <a:lnTo>
                    <a:pt x="1601431" y="52590"/>
                  </a:lnTo>
                  <a:lnTo>
                    <a:pt x="1598460" y="52451"/>
                  </a:lnTo>
                  <a:lnTo>
                    <a:pt x="1598460" y="47548"/>
                  </a:lnTo>
                  <a:lnTo>
                    <a:pt x="1601050" y="46126"/>
                  </a:lnTo>
                  <a:lnTo>
                    <a:pt x="1610601" y="46126"/>
                  </a:lnTo>
                  <a:lnTo>
                    <a:pt x="1615389" y="47675"/>
                  </a:lnTo>
                  <a:lnTo>
                    <a:pt x="1620164" y="49999"/>
                  </a:lnTo>
                  <a:lnTo>
                    <a:pt x="1627022" y="34099"/>
                  </a:lnTo>
                  <a:lnTo>
                    <a:pt x="1621586" y="31267"/>
                  </a:lnTo>
                  <a:lnTo>
                    <a:pt x="1612798" y="28803"/>
                  </a:lnTo>
                  <a:lnTo>
                    <a:pt x="1604797" y="28803"/>
                  </a:lnTo>
                  <a:lnTo>
                    <a:pt x="1589180" y="32391"/>
                  </a:lnTo>
                  <a:lnTo>
                    <a:pt x="1579826" y="41523"/>
                  </a:lnTo>
                  <a:lnTo>
                    <a:pt x="1577784" y="49872"/>
                  </a:lnTo>
                  <a:lnTo>
                    <a:pt x="1581874" y="62129"/>
                  </a:lnTo>
                  <a:lnTo>
                    <a:pt x="1593673" y="69555"/>
                  </a:lnTo>
                  <a:lnTo>
                    <a:pt x="1594586" y="69900"/>
                  </a:lnTo>
                  <a:lnTo>
                    <a:pt x="1604403" y="73647"/>
                  </a:lnTo>
                  <a:lnTo>
                    <a:pt x="1607502" y="74422"/>
                  </a:lnTo>
                  <a:lnTo>
                    <a:pt x="1607502" y="79336"/>
                  </a:lnTo>
                  <a:lnTo>
                    <a:pt x="1604009" y="79971"/>
                  </a:lnTo>
                  <a:lnTo>
                    <a:pt x="1600276" y="79971"/>
                  </a:lnTo>
                  <a:close/>
                </a:path>
                <a:path w="1628178" h="122237">
                  <a:moveTo>
                    <a:pt x="1571066" y="59169"/>
                  </a:moveTo>
                  <a:lnTo>
                    <a:pt x="1568235" y="45181"/>
                  </a:lnTo>
                  <a:lnTo>
                    <a:pt x="1560037" y="34774"/>
                  </a:lnTo>
                  <a:lnTo>
                    <a:pt x="1546908" y="29305"/>
                  </a:lnTo>
                  <a:lnTo>
                    <a:pt x="1540573" y="28803"/>
                  </a:lnTo>
                  <a:lnTo>
                    <a:pt x="1526492" y="31554"/>
                  </a:lnTo>
                  <a:lnTo>
                    <a:pt x="1530489" y="50126"/>
                  </a:lnTo>
                  <a:lnTo>
                    <a:pt x="1534236" y="44437"/>
                  </a:lnTo>
                  <a:lnTo>
                    <a:pt x="1546910" y="44437"/>
                  </a:lnTo>
                  <a:lnTo>
                    <a:pt x="1549996" y="50253"/>
                  </a:lnTo>
                  <a:lnTo>
                    <a:pt x="1549996" y="55816"/>
                  </a:lnTo>
                  <a:lnTo>
                    <a:pt x="1530108" y="55816"/>
                  </a:lnTo>
                  <a:lnTo>
                    <a:pt x="1529714" y="68084"/>
                  </a:lnTo>
                  <a:lnTo>
                    <a:pt x="1570545" y="68084"/>
                  </a:lnTo>
                  <a:lnTo>
                    <a:pt x="1570939" y="65379"/>
                  </a:lnTo>
                  <a:lnTo>
                    <a:pt x="1571066" y="63830"/>
                  </a:lnTo>
                  <a:lnTo>
                    <a:pt x="1571066" y="59169"/>
                  </a:lnTo>
                  <a:close/>
                </a:path>
                <a:path w="1628178" h="122237">
                  <a:moveTo>
                    <a:pt x="1560334" y="72999"/>
                  </a:moveTo>
                  <a:lnTo>
                    <a:pt x="1555940" y="76619"/>
                  </a:lnTo>
                  <a:lnTo>
                    <a:pt x="1551038" y="79590"/>
                  </a:lnTo>
                  <a:lnTo>
                    <a:pt x="1536052" y="79590"/>
                  </a:lnTo>
                  <a:lnTo>
                    <a:pt x="1530489" y="75577"/>
                  </a:lnTo>
                  <a:lnTo>
                    <a:pt x="1529714" y="68084"/>
                  </a:lnTo>
                  <a:lnTo>
                    <a:pt x="1530108" y="55816"/>
                  </a:lnTo>
                  <a:lnTo>
                    <a:pt x="1530489" y="50126"/>
                  </a:lnTo>
                  <a:lnTo>
                    <a:pt x="1526492" y="31554"/>
                  </a:lnTo>
                  <a:lnTo>
                    <a:pt x="1515568" y="39322"/>
                  </a:lnTo>
                  <a:lnTo>
                    <a:pt x="1508862" y="51384"/>
                  </a:lnTo>
                  <a:lnTo>
                    <a:pt x="1507235" y="62788"/>
                  </a:lnTo>
                  <a:lnTo>
                    <a:pt x="1509866" y="76956"/>
                  </a:lnTo>
                  <a:lnTo>
                    <a:pt x="1517397" y="87785"/>
                  </a:lnTo>
                  <a:lnTo>
                    <a:pt x="1529288" y="94607"/>
                  </a:lnTo>
                  <a:lnTo>
                    <a:pt x="1543672" y="96774"/>
                  </a:lnTo>
                  <a:lnTo>
                    <a:pt x="1557673" y="94597"/>
                  </a:lnTo>
                  <a:lnTo>
                    <a:pt x="1568114" y="88676"/>
                  </a:lnTo>
                  <a:lnTo>
                    <a:pt x="1570291" y="86817"/>
                  </a:lnTo>
                  <a:lnTo>
                    <a:pt x="1560334" y="72999"/>
                  </a:lnTo>
                  <a:close/>
                </a:path>
                <a:path w="1628178" h="122237">
                  <a:moveTo>
                    <a:pt x="1479194" y="0"/>
                  </a:moveTo>
                  <a:lnTo>
                    <a:pt x="1452194" y="15240"/>
                  </a:lnTo>
                  <a:lnTo>
                    <a:pt x="1458010" y="25450"/>
                  </a:lnTo>
                  <a:lnTo>
                    <a:pt x="1486306" y="13563"/>
                  </a:lnTo>
                  <a:lnTo>
                    <a:pt x="1479194" y="0"/>
                  </a:lnTo>
                  <a:close/>
                </a:path>
                <a:path w="1628178" h="122237">
                  <a:moveTo>
                    <a:pt x="1385125" y="75450"/>
                  </a:moveTo>
                  <a:lnTo>
                    <a:pt x="1385125" y="50253"/>
                  </a:lnTo>
                  <a:lnTo>
                    <a:pt x="1387462" y="48577"/>
                  </a:lnTo>
                  <a:lnTo>
                    <a:pt x="1391069" y="46901"/>
                  </a:lnTo>
                  <a:lnTo>
                    <a:pt x="1402181" y="46901"/>
                  </a:lnTo>
                  <a:lnTo>
                    <a:pt x="1407871" y="52590"/>
                  </a:lnTo>
                  <a:lnTo>
                    <a:pt x="1407871" y="72999"/>
                  </a:lnTo>
                  <a:lnTo>
                    <a:pt x="1402054" y="78689"/>
                  </a:lnTo>
                  <a:lnTo>
                    <a:pt x="1399730" y="96774"/>
                  </a:lnTo>
                  <a:lnTo>
                    <a:pt x="1411956" y="94270"/>
                  </a:lnTo>
                  <a:lnTo>
                    <a:pt x="1422343" y="86535"/>
                  </a:lnTo>
                  <a:lnTo>
                    <a:pt x="1428820" y="73229"/>
                  </a:lnTo>
                  <a:lnTo>
                    <a:pt x="1429969" y="62788"/>
                  </a:lnTo>
                  <a:lnTo>
                    <a:pt x="1427132" y="47660"/>
                  </a:lnTo>
                  <a:lnTo>
                    <a:pt x="1419364" y="36332"/>
                  </a:lnTo>
                  <a:lnTo>
                    <a:pt x="1407783" y="29883"/>
                  </a:lnTo>
                  <a:lnTo>
                    <a:pt x="1399730" y="28803"/>
                  </a:lnTo>
                  <a:lnTo>
                    <a:pt x="1390294" y="28803"/>
                  </a:lnTo>
                  <a:lnTo>
                    <a:pt x="1385125" y="32042"/>
                  </a:lnTo>
                  <a:lnTo>
                    <a:pt x="1381124" y="36563"/>
                  </a:lnTo>
                  <a:lnTo>
                    <a:pt x="1381124" y="30492"/>
                  </a:lnTo>
                  <a:lnTo>
                    <a:pt x="1363167" y="30492"/>
                  </a:lnTo>
                  <a:lnTo>
                    <a:pt x="1363167" y="122237"/>
                  </a:lnTo>
                  <a:lnTo>
                    <a:pt x="1385125" y="122237"/>
                  </a:lnTo>
                  <a:lnTo>
                    <a:pt x="1383715" y="91224"/>
                  </a:lnTo>
                  <a:lnTo>
                    <a:pt x="1387716" y="95097"/>
                  </a:lnTo>
                  <a:lnTo>
                    <a:pt x="1390942" y="78689"/>
                  </a:lnTo>
                  <a:lnTo>
                    <a:pt x="1387462" y="77127"/>
                  </a:lnTo>
                  <a:lnTo>
                    <a:pt x="1385125" y="75450"/>
                  </a:lnTo>
                  <a:close/>
                </a:path>
                <a:path w="1628178" h="122237">
                  <a:moveTo>
                    <a:pt x="1395082" y="78689"/>
                  </a:moveTo>
                  <a:lnTo>
                    <a:pt x="1390942" y="78689"/>
                  </a:lnTo>
                  <a:lnTo>
                    <a:pt x="1387716" y="95097"/>
                  </a:lnTo>
                  <a:lnTo>
                    <a:pt x="1392631" y="96774"/>
                  </a:lnTo>
                  <a:lnTo>
                    <a:pt x="1399730" y="96774"/>
                  </a:lnTo>
                  <a:lnTo>
                    <a:pt x="1402054" y="78689"/>
                  </a:lnTo>
                  <a:lnTo>
                    <a:pt x="1395082" y="78689"/>
                  </a:lnTo>
                  <a:close/>
                </a:path>
                <a:path w="1628178" h="122237">
                  <a:moveTo>
                    <a:pt x="1500517" y="59169"/>
                  </a:moveTo>
                  <a:lnTo>
                    <a:pt x="1497687" y="45181"/>
                  </a:lnTo>
                  <a:lnTo>
                    <a:pt x="1489488" y="34774"/>
                  </a:lnTo>
                  <a:lnTo>
                    <a:pt x="1476360" y="29305"/>
                  </a:lnTo>
                  <a:lnTo>
                    <a:pt x="1470024" y="28803"/>
                  </a:lnTo>
                  <a:lnTo>
                    <a:pt x="1463687" y="44437"/>
                  </a:lnTo>
                  <a:lnTo>
                    <a:pt x="1476349" y="44437"/>
                  </a:lnTo>
                  <a:lnTo>
                    <a:pt x="1479461" y="50253"/>
                  </a:lnTo>
                  <a:lnTo>
                    <a:pt x="1479461" y="55816"/>
                  </a:lnTo>
                  <a:lnTo>
                    <a:pt x="1459560" y="55816"/>
                  </a:lnTo>
                  <a:lnTo>
                    <a:pt x="1500009" y="68084"/>
                  </a:lnTo>
                  <a:lnTo>
                    <a:pt x="1500390" y="65379"/>
                  </a:lnTo>
                  <a:lnTo>
                    <a:pt x="1500517" y="63830"/>
                  </a:lnTo>
                  <a:lnTo>
                    <a:pt x="1500517" y="59169"/>
                  </a:lnTo>
                  <a:close/>
                </a:path>
                <a:path w="1628178" h="122237">
                  <a:moveTo>
                    <a:pt x="1328280" y="75450"/>
                  </a:moveTo>
                  <a:lnTo>
                    <a:pt x="1325956" y="77127"/>
                  </a:lnTo>
                  <a:lnTo>
                    <a:pt x="1322463" y="78689"/>
                  </a:lnTo>
                  <a:lnTo>
                    <a:pt x="1311351" y="78689"/>
                  </a:lnTo>
                  <a:lnTo>
                    <a:pt x="1306468" y="95934"/>
                  </a:lnTo>
                  <a:lnTo>
                    <a:pt x="1313687" y="96774"/>
                  </a:lnTo>
                  <a:lnTo>
                    <a:pt x="1321307" y="96774"/>
                  </a:lnTo>
                  <a:lnTo>
                    <a:pt x="1327111" y="94970"/>
                  </a:lnTo>
                  <a:lnTo>
                    <a:pt x="1328280" y="75450"/>
                  </a:lnTo>
                  <a:close/>
                </a:path>
                <a:path w="1628178" h="122237">
                  <a:moveTo>
                    <a:pt x="1332280" y="30492"/>
                  </a:moveTo>
                  <a:lnTo>
                    <a:pt x="1332280" y="36436"/>
                  </a:lnTo>
                  <a:lnTo>
                    <a:pt x="1328280" y="31915"/>
                  </a:lnTo>
                  <a:lnTo>
                    <a:pt x="1322209" y="28803"/>
                  </a:lnTo>
                  <a:lnTo>
                    <a:pt x="1313687" y="28803"/>
                  </a:lnTo>
                  <a:lnTo>
                    <a:pt x="1300395" y="31916"/>
                  </a:lnTo>
                  <a:lnTo>
                    <a:pt x="1290273" y="40537"/>
                  </a:lnTo>
                  <a:lnTo>
                    <a:pt x="1284435" y="53585"/>
                  </a:lnTo>
                  <a:lnTo>
                    <a:pt x="1283449" y="62788"/>
                  </a:lnTo>
                  <a:lnTo>
                    <a:pt x="1286697" y="79491"/>
                  </a:lnTo>
                  <a:lnTo>
                    <a:pt x="1295060" y="90427"/>
                  </a:lnTo>
                  <a:lnTo>
                    <a:pt x="1306468" y="95934"/>
                  </a:lnTo>
                  <a:lnTo>
                    <a:pt x="1311351" y="78689"/>
                  </a:lnTo>
                  <a:lnTo>
                    <a:pt x="1305534" y="72999"/>
                  </a:lnTo>
                  <a:lnTo>
                    <a:pt x="1305534" y="52590"/>
                  </a:lnTo>
                  <a:lnTo>
                    <a:pt x="1311224" y="46901"/>
                  </a:lnTo>
                  <a:lnTo>
                    <a:pt x="1322336" y="46901"/>
                  </a:lnTo>
                  <a:lnTo>
                    <a:pt x="1325956" y="48577"/>
                  </a:lnTo>
                  <a:lnTo>
                    <a:pt x="1328280" y="50253"/>
                  </a:lnTo>
                  <a:lnTo>
                    <a:pt x="1328280" y="75450"/>
                  </a:lnTo>
                  <a:lnTo>
                    <a:pt x="1327111" y="94970"/>
                  </a:lnTo>
                  <a:lnTo>
                    <a:pt x="1332280" y="88760"/>
                  </a:lnTo>
                  <a:lnTo>
                    <a:pt x="1332280" y="95097"/>
                  </a:lnTo>
                  <a:lnTo>
                    <a:pt x="1350251" y="95097"/>
                  </a:lnTo>
                  <a:lnTo>
                    <a:pt x="1350251" y="30492"/>
                  </a:lnTo>
                  <a:lnTo>
                    <a:pt x="1332280" y="30492"/>
                  </a:lnTo>
                  <a:close/>
                </a:path>
                <a:path w="1628178" h="122237">
                  <a:moveTo>
                    <a:pt x="1264056" y="46901"/>
                  </a:moveTo>
                  <a:lnTo>
                    <a:pt x="1267294" y="48704"/>
                  </a:lnTo>
                  <a:lnTo>
                    <a:pt x="1270787" y="51676"/>
                  </a:lnTo>
                  <a:lnTo>
                    <a:pt x="1281379" y="37719"/>
                  </a:lnTo>
                  <a:lnTo>
                    <a:pt x="1277365" y="33197"/>
                  </a:lnTo>
                  <a:lnTo>
                    <a:pt x="1270266" y="28803"/>
                  </a:lnTo>
                  <a:lnTo>
                    <a:pt x="1257604" y="28803"/>
                  </a:lnTo>
                  <a:lnTo>
                    <a:pt x="1242944" y="31598"/>
                  </a:lnTo>
                  <a:lnTo>
                    <a:pt x="1231642" y="39289"/>
                  </a:lnTo>
                  <a:lnTo>
                    <a:pt x="1224587" y="50837"/>
                  </a:lnTo>
                  <a:lnTo>
                    <a:pt x="1222590" y="62788"/>
                  </a:lnTo>
                  <a:lnTo>
                    <a:pt x="1225274" y="77248"/>
                  </a:lnTo>
                  <a:lnTo>
                    <a:pt x="1232886" y="88195"/>
                  </a:lnTo>
                  <a:lnTo>
                    <a:pt x="1244765" y="94916"/>
                  </a:lnTo>
                  <a:lnTo>
                    <a:pt x="1257465" y="96774"/>
                  </a:lnTo>
                  <a:lnTo>
                    <a:pt x="1271227" y="94195"/>
                  </a:lnTo>
                  <a:lnTo>
                    <a:pt x="1281252" y="87731"/>
                  </a:lnTo>
                  <a:lnTo>
                    <a:pt x="1271435" y="73520"/>
                  </a:lnTo>
                  <a:lnTo>
                    <a:pt x="1268450" y="75971"/>
                  </a:lnTo>
                  <a:lnTo>
                    <a:pt x="1264577" y="78689"/>
                  </a:lnTo>
                  <a:lnTo>
                    <a:pt x="1250886" y="78689"/>
                  </a:lnTo>
                  <a:lnTo>
                    <a:pt x="1244676" y="72999"/>
                  </a:lnTo>
                  <a:lnTo>
                    <a:pt x="1244676" y="52324"/>
                  </a:lnTo>
                  <a:lnTo>
                    <a:pt x="1251661" y="46901"/>
                  </a:lnTo>
                  <a:lnTo>
                    <a:pt x="1264056" y="46901"/>
                  </a:lnTo>
                  <a:close/>
                </a:path>
                <a:path w="1628178" h="122237">
                  <a:moveTo>
                    <a:pt x="1190802" y="30492"/>
                  </a:moveTo>
                  <a:lnTo>
                    <a:pt x="1190802" y="95097"/>
                  </a:lnTo>
                  <a:lnTo>
                    <a:pt x="1212761" y="95097"/>
                  </a:lnTo>
                  <a:lnTo>
                    <a:pt x="1212761" y="30492"/>
                  </a:lnTo>
                  <a:lnTo>
                    <a:pt x="1190802" y="30492"/>
                  </a:lnTo>
                  <a:close/>
                </a:path>
                <a:path w="1628178" h="122237">
                  <a:moveTo>
                    <a:pt x="1213675" y="13169"/>
                  </a:moveTo>
                  <a:lnTo>
                    <a:pt x="1213675" y="6451"/>
                  </a:lnTo>
                  <a:lnTo>
                    <a:pt x="1208506" y="1282"/>
                  </a:lnTo>
                  <a:lnTo>
                    <a:pt x="1195057" y="1282"/>
                  </a:lnTo>
                  <a:lnTo>
                    <a:pt x="1189888" y="6451"/>
                  </a:lnTo>
                  <a:lnTo>
                    <a:pt x="1189888" y="19888"/>
                  </a:lnTo>
                  <a:lnTo>
                    <a:pt x="1195057" y="25057"/>
                  </a:lnTo>
                  <a:lnTo>
                    <a:pt x="1208506" y="25057"/>
                  </a:lnTo>
                  <a:lnTo>
                    <a:pt x="1213675" y="19888"/>
                  </a:lnTo>
                  <a:lnTo>
                    <a:pt x="1213675" y="13169"/>
                  </a:lnTo>
                  <a:close/>
                </a:path>
                <a:path w="1628178" h="122237">
                  <a:moveTo>
                    <a:pt x="1133170" y="52717"/>
                  </a:moveTo>
                  <a:lnTo>
                    <a:pt x="1138732" y="46901"/>
                  </a:lnTo>
                  <a:lnTo>
                    <a:pt x="1150099" y="46901"/>
                  </a:lnTo>
                  <a:lnTo>
                    <a:pt x="1153591" y="48577"/>
                  </a:lnTo>
                  <a:lnTo>
                    <a:pt x="1155915" y="50253"/>
                  </a:lnTo>
                  <a:lnTo>
                    <a:pt x="1155915" y="75450"/>
                  </a:lnTo>
                  <a:lnTo>
                    <a:pt x="1153591" y="77127"/>
                  </a:lnTo>
                  <a:lnTo>
                    <a:pt x="1149972" y="78689"/>
                  </a:lnTo>
                  <a:lnTo>
                    <a:pt x="1138986" y="78689"/>
                  </a:lnTo>
                  <a:lnTo>
                    <a:pt x="1133375" y="95876"/>
                  </a:lnTo>
                  <a:lnTo>
                    <a:pt x="1140663" y="96774"/>
                  </a:lnTo>
                  <a:lnTo>
                    <a:pt x="1151127" y="96774"/>
                  </a:lnTo>
                  <a:lnTo>
                    <a:pt x="1155915" y="93281"/>
                  </a:lnTo>
                  <a:lnTo>
                    <a:pt x="1159929" y="88760"/>
                  </a:lnTo>
                  <a:lnTo>
                    <a:pt x="1159929" y="95097"/>
                  </a:lnTo>
                  <a:lnTo>
                    <a:pt x="1177874" y="95097"/>
                  </a:lnTo>
                  <a:lnTo>
                    <a:pt x="1177874" y="2959"/>
                  </a:lnTo>
                  <a:lnTo>
                    <a:pt x="1155915" y="2959"/>
                  </a:lnTo>
                  <a:lnTo>
                    <a:pt x="1157338" y="33972"/>
                  </a:lnTo>
                  <a:lnTo>
                    <a:pt x="1153325" y="30619"/>
                  </a:lnTo>
                  <a:lnTo>
                    <a:pt x="1147775" y="28803"/>
                  </a:lnTo>
                  <a:lnTo>
                    <a:pt x="1140663" y="28803"/>
                  </a:lnTo>
                  <a:lnTo>
                    <a:pt x="1128064" y="31799"/>
                  </a:lnTo>
                  <a:lnTo>
                    <a:pt x="1133170" y="52717"/>
                  </a:lnTo>
                  <a:close/>
                </a:path>
                <a:path w="1628178" h="122237">
                  <a:moveTo>
                    <a:pt x="1133170" y="72999"/>
                  </a:moveTo>
                  <a:lnTo>
                    <a:pt x="1133170" y="52717"/>
                  </a:lnTo>
                  <a:lnTo>
                    <a:pt x="1128064" y="31799"/>
                  </a:lnTo>
                  <a:lnTo>
                    <a:pt x="1117987" y="40323"/>
                  </a:lnTo>
                  <a:lnTo>
                    <a:pt x="1112028" y="53679"/>
                  </a:lnTo>
                  <a:lnTo>
                    <a:pt x="1111084" y="62788"/>
                  </a:lnTo>
                  <a:lnTo>
                    <a:pt x="1114023" y="78611"/>
                  </a:lnTo>
                  <a:lnTo>
                    <a:pt x="1121915" y="89836"/>
                  </a:lnTo>
                  <a:lnTo>
                    <a:pt x="1133375" y="95876"/>
                  </a:lnTo>
                  <a:lnTo>
                    <a:pt x="1138986" y="78689"/>
                  </a:lnTo>
                  <a:lnTo>
                    <a:pt x="1133170" y="72999"/>
                  </a:lnTo>
                  <a:close/>
                </a:path>
                <a:path w="1628178" h="122237">
                  <a:moveTo>
                    <a:pt x="1059268" y="36436"/>
                  </a:moveTo>
                  <a:lnTo>
                    <a:pt x="1059268" y="30492"/>
                  </a:lnTo>
                  <a:lnTo>
                    <a:pt x="1041298" y="30492"/>
                  </a:lnTo>
                  <a:lnTo>
                    <a:pt x="1041298" y="95097"/>
                  </a:lnTo>
                  <a:lnTo>
                    <a:pt x="1063269" y="95097"/>
                  </a:lnTo>
                  <a:lnTo>
                    <a:pt x="1063269" y="49352"/>
                  </a:lnTo>
                  <a:lnTo>
                    <a:pt x="1065720" y="47802"/>
                  </a:lnTo>
                  <a:lnTo>
                    <a:pt x="1068692" y="46901"/>
                  </a:lnTo>
                  <a:lnTo>
                    <a:pt x="1076324" y="46901"/>
                  </a:lnTo>
                  <a:lnTo>
                    <a:pt x="1080071" y="49733"/>
                  </a:lnTo>
                  <a:lnTo>
                    <a:pt x="1080071" y="95097"/>
                  </a:lnTo>
                  <a:lnTo>
                    <a:pt x="1102029" y="95097"/>
                  </a:lnTo>
                  <a:lnTo>
                    <a:pt x="1102029" y="53746"/>
                  </a:lnTo>
                  <a:lnTo>
                    <a:pt x="1098573" y="38710"/>
                  </a:lnTo>
                  <a:lnTo>
                    <a:pt x="1088789" y="30363"/>
                  </a:lnTo>
                  <a:lnTo>
                    <a:pt x="1079550" y="28803"/>
                  </a:lnTo>
                  <a:lnTo>
                    <a:pt x="1070762" y="28803"/>
                  </a:lnTo>
                  <a:lnTo>
                    <a:pt x="1064691" y="31267"/>
                  </a:lnTo>
                  <a:lnTo>
                    <a:pt x="1059268" y="36436"/>
                  </a:lnTo>
                  <a:close/>
                </a:path>
                <a:path w="1628178" h="122237">
                  <a:moveTo>
                    <a:pt x="1006424" y="75450"/>
                  </a:moveTo>
                  <a:lnTo>
                    <a:pt x="1004087" y="77127"/>
                  </a:lnTo>
                  <a:lnTo>
                    <a:pt x="1000607" y="78689"/>
                  </a:lnTo>
                  <a:lnTo>
                    <a:pt x="989495" y="78689"/>
                  </a:lnTo>
                  <a:lnTo>
                    <a:pt x="984599" y="95934"/>
                  </a:lnTo>
                  <a:lnTo>
                    <a:pt x="991819" y="96774"/>
                  </a:lnTo>
                  <a:lnTo>
                    <a:pt x="999439" y="96774"/>
                  </a:lnTo>
                  <a:lnTo>
                    <a:pt x="1005255" y="94970"/>
                  </a:lnTo>
                  <a:lnTo>
                    <a:pt x="1006424" y="75450"/>
                  </a:lnTo>
                  <a:close/>
                </a:path>
                <a:path w="1628178" h="122237">
                  <a:moveTo>
                    <a:pt x="1010424" y="30492"/>
                  </a:moveTo>
                  <a:lnTo>
                    <a:pt x="1010424" y="36436"/>
                  </a:lnTo>
                  <a:lnTo>
                    <a:pt x="1006424" y="31915"/>
                  </a:lnTo>
                  <a:lnTo>
                    <a:pt x="1000353" y="28803"/>
                  </a:lnTo>
                  <a:lnTo>
                    <a:pt x="991819" y="28803"/>
                  </a:lnTo>
                  <a:lnTo>
                    <a:pt x="978531" y="31916"/>
                  </a:lnTo>
                  <a:lnTo>
                    <a:pt x="968409" y="40537"/>
                  </a:lnTo>
                  <a:lnTo>
                    <a:pt x="962567" y="53585"/>
                  </a:lnTo>
                  <a:lnTo>
                    <a:pt x="961580" y="62788"/>
                  </a:lnTo>
                  <a:lnTo>
                    <a:pt x="964828" y="79491"/>
                  </a:lnTo>
                  <a:lnTo>
                    <a:pt x="973191" y="90427"/>
                  </a:lnTo>
                  <a:lnTo>
                    <a:pt x="984599" y="95934"/>
                  </a:lnTo>
                  <a:lnTo>
                    <a:pt x="989495" y="78689"/>
                  </a:lnTo>
                  <a:lnTo>
                    <a:pt x="983678" y="72999"/>
                  </a:lnTo>
                  <a:lnTo>
                    <a:pt x="983678" y="52590"/>
                  </a:lnTo>
                  <a:lnTo>
                    <a:pt x="989368" y="46901"/>
                  </a:lnTo>
                  <a:lnTo>
                    <a:pt x="1000480" y="46901"/>
                  </a:lnTo>
                  <a:lnTo>
                    <a:pt x="1004087" y="48577"/>
                  </a:lnTo>
                  <a:lnTo>
                    <a:pt x="1006424" y="50253"/>
                  </a:lnTo>
                  <a:lnTo>
                    <a:pt x="1006424" y="75450"/>
                  </a:lnTo>
                  <a:lnTo>
                    <a:pt x="1005255" y="94970"/>
                  </a:lnTo>
                  <a:lnTo>
                    <a:pt x="1010424" y="88760"/>
                  </a:lnTo>
                  <a:lnTo>
                    <a:pt x="1010424" y="95097"/>
                  </a:lnTo>
                  <a:lnTo>
                    <a:pt x="1028382" y="95097"/>
                  </a:lnTo>
                  <a:lnTo>
                    <a:pt x="1028382" y="30492"/>
                  </a:lnTo>
                  <a:lnTo>
                    <a:pt x="1010424" y="30492"/>
                  </a:lnTo>
                  <a:close/>
                </a:path>
                <a:path w="1628178" h="122237">
                  <a:moveTo>
                    <a:pt x="912482" y="36042"/>
                  </a:moveTo>
                  <a:lnTo>
                    <a:pt x="914425" y="2959"/>
                  </a:lnTo>
                  <a:lnTo>
                    <a:pt x="892581" y="2959"/>
                  </a:lnTo>
                  <a:lnTo>
                    <a:pt x="892581" y="95097"/>
                  </a:lnTo>
                  <a:lnTo>
                    <a:pt x="914552" y="95097"/>
                  </a:lnTo>
                  <a:lnTo>
                    <a:pt x="914552" y="50126"/>
                  </a:lnTo>
                  <a:lnTo>
                    <a:pt x="917003" y="48056"/>
                  </a:lnTo>
                  <a:lnTo>
                    <a:pt x="919975" y="46901"/>
                  </a:lnTo>
                  <a:lnTo>
                    <a:pt x="926947" y="46901"/>
                  </a:lnTo>
                  <a:lnTo>
                    <a:pt x="930567" y="49872"/>
                  </a:lnTo>
                  <a:lnTo>
                    <a:pt x="930567" y="95097"/>
                  </a:lnTo>
                  <a:lnTo>
                    <a:pt x="952538" y="95097"/>
                  </a:lnTo>
                  <a:lnTo>
                    <a:pt x="952538" y="51676"/>
                  </a:lnTo>
                  <a:lnTo>
                    <a:pt x="948639" y="36795"/>
                  </a:lnTo>
                  <a:lnTo>
                    <a:pt x="937962" y="29633"/>
                  </a:lnTo>
                  <a:lnTo>
                    <a:pt x="930833" y="28803"/>
                  </a:lnTo>
                  <a:lnTo>
                    <a:pt x="922426" y="28803"/>
                  </a:lnTo>
                  <a:lnTo>
                    <a:pt x="916876" y="32042"/>
                  </a:lnTo>
                  <a:lnTo>
                    <a:pt x="912482" y="36042"/>
                  </a:lnTo>
                  <a:close/>
                </a:path>
                <a:path w="1628178" h="122237">
                  <a:moveTo>
                    <a:pt x="823975" y="79971"/>
                  </a:moveTo>
                  <a:lnTo>
                    <a:pt x="818286" y="79971"/>
                  </a:lnTo>
                  <a:lnTo>
                    <a:pt x="812076" y="78041"/>
                  </a:lnTo>
                  <a:lnTo>
                    <a:pt x="805103" y="74815"/>
                  </a:lnTo>
                  <a:lnTo>
                    <a:pt x="800061" y="91732"/>
                  </a:lnTo>
                  <a:lnTo>
                    <a:pt x="811596" y="95336"/>
                  </a:lnTo>
                  <a:lnTo>
                    <a:pt x="824924" y="96773"/>
                  </a:lnTo>
                  <a:lnTo>
                    <a:pt x="825258" y="96774"/>
                  </a:lnTo>
                  <a:lnTo>
                    <a:pt x="840525" y="93864"/>
                  </a:lnTo>
                  <a:lnTo>
                    <a:pt x="849866" y="85053"/>
                  </a:lnTo>
                  <a:lnTo>
                    <a:pt x="851877" y="75844"/>
                  </a:lnTo>
                  <a:lnTo>
                    <a:pt x="848443" y="65052"/>
                  </a:lnTo>
                  <a:lnTo>
                    <a:pt x="835827" y="56921"/>
                  </a:lnTo>
                  <a:lnTo>
                    <a:pt x="834301" y="56324"/>
                  </a:lnTo>
                  <a:lnTo>
                    <a:pt x="825131" y="52590"/>
                  </a:lnTo>
                  <a:lnTo>
                    <a:pt x="822159" y="52451"/>
                  </a:lnTo>
                  <a:lnTo>
                    <a:pt x="822159" y="47548"/>
                  </a:lnTo>
                  <a:lnTo>
                    <a:pt x="824750" y="46126"/>
                  </a:lnTo>
                  <a:lnTo>
                    <a:pt x="834301" y="46126"/>
                  </a:lnTo>
                  <a:lnTo>
                    <a:pt x="839088" y="47675"/>
                  </a:lnTo>
                  <a:lnTo>
                    <a:pt x="843864" y="49999"/>
                  </a:lnTo>
                  <a:lnTo>
                    <a:pt x="850722" y="34099"/>
                  </a:lnTo>
                  <a:lnTo>
                    <a:pt x="845286" y="31267"/>
                  </a:lnTo>
                  <a:lnTo>
                    <a:pt x="836498" y="28803"/>
                  </a:lnTo>
                  <a:lnTo>
                    <a:pt x="828497" y="28803"/>
                  </a:lnTo>
                  <a:lnTo>
                    <a:pt x="812880" y="32391"/>
                  </a:lnTo>
                  <a:lnTo>
                    <a:pt x="803526" y="41523"/>
                  </a:lnTo>
                  <a:lnTo>
                    <a:pt x="801484" y="49872"/>
                  </a:lnTo>
                  <a:lnTo>
                    <a:pt x="805574" y="62129"/>
                  </a:lnTo>
                  <a:lnTo>
                    <a:pt x="817373" y="69555"/>
                  </a:lnTo>
                  <a:lnTo>
                    <a:pt x="818286" y="69900"/>
                  </a:lnTo>
                  <a:lnTo>
                    <a:pt x="828103" y="73647"/>
                  </a:lnTo>
                  <a:lnTo>
                    <a:pt x="831202" y="74422"/>
                  </a:lnTo>
                  <a:lnTo>
                    <a:pt x="831202" y="79336"/>
                  </a:lnTo>
                  <a:lnTo>
                    <a:pt x="827709" y="79971"/>
                  </a:lnTo>
                  <a:lnTo>
                    <a:pt x="823975" y="79971"/>
                  </a:lnTo>
                  <a:close/>
                </a:path>
                <a:path w="1628178" h="122237">
                  <a:moveTo>
                    <a:pt x="679119" y="36436"/>
                  </a:moveTo>
                  <a:lnTo>
                    <a:pt x="679119" y="30492"/>
                  </a:lnTo>
                  <a:lnTo>
                    <a:pt x="661161" y="30492"/>
                  </a:lnTo>
                  <a:lnTo>
                    <a:pt x="661161" y="95097"/>
                  </a:lnTo>
                  <a:lnTo>
                    <a:pt x="683132" y="95097"/>
                  </a:lnTo>
                  <a:lnTo>
                    <a:pt x="683132" y="49352"/>
                  </a:lnTo>
                  <a:lnTo>
                    <a:pt x="685584" y="47802"/>
                  </a:lnTo>
                  <a:lnTo>
                    <a:pt x="688555" y="46901"/>
                  </a:lnTo>
                  <a:lnTo>
                    <a:pt x="696175" y="46901"/>
                  </a:lnTo>
                  <a:lnTo>
                    <a:pt x="699922" y="49733"/>
                  </a:lnTo>
                  <a:lnTo>
                    <a:pt x="699922" y="95097"/>
                  </a:lnTo>
                  <a:lnTo>
                    <a:pt x="721893" y="95097"/>
                  </a:lnTo>
                  <a:lnTo>
                    <a:pt x="721893" y="53746"/>
                  </a:lnTo>
                  <a:lnTo>
                    <a:pt x="718436" y="38710"/>
                  </a:lnTo>
                  <a:lnTo>
                    <a:pt x="708653" y="30363"/>
                  </a:lnTo>
                  <a:lnTo>
                    <a:pt x="699414" y="28803"/>
                  </a:lnTo>
                  <a:lnTo>
                    <a:pt x="690625" y="28803"/>
                  </a:lnTo>
                  <a:lnTo>
                    <a:pt x="684542" y="31267"/>
                  </a:lnTo>
                  <a:lnTo>
                    <a:pt x="679119" y="36436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8" name="object 9">
              <a:extLst>
                <a:ext uri="{FF2B5EF4-FFF2-40B4-BE49-F238E27FC236}">
                  <a16:creationId xmlns:a16="http://schemas.microsoft.com/office/drawing/2014/main" id="{3046D1D5-A8ED-4515-BC91-B4D0B79A780D}"/>
                </a:ext>
              </a:extLst>
            </p:cNvPr>
            <p:cNvSpPr/>
            <p:nvPr userDrawn="1"/>
          </p:nvSpPr>
          <p:spPr>
            <a:xfrm>
              <a:off x="7150751" y="6245541"/>
              <a:ext cx="838453" cy="120942"/>
            </a:xfrm>
            <a:custGeom>
              <a:avLst/>
              <a:gdLst/>
              <a:ahLst/>
              <a:cxnLst/>
              <a:rect l="l" t="t" r="r" b="b"/>
              <a:pathLst>
                <a:path w="838453" h="120942">
                  <a:moveTo>
                    <a:pt x="217728" y="29197"/>
                  </a:moveTo>
                  <a:lnTo>
                    <a:pt x="193954" y="29197"/>
                  </a:lnTo>
                  <a:lnTo>
                    <a:pt x="182067" y="78435"/>
                  </a:lnTo>
                  <a:lnTo>
                    <a:pt x="170179" y="29197"/>
                  </a:lnTo>
                  <a:lnTo>
                    <a:pt x="145630" y="29197"/>
                  </a:lnTo>
                  <a:lnTo>
                    <a:pt x="167855" y="93802"/>
                  </a:lnTo>
                  <a:lnTo>
                    <a:pt x="195376" y="93802"/>
                  </a:lnTo>
                  <a:lnTo>
                    <a:pt x="217728" y="29197"/>
                  </a:lnTo>
                  <a:close/>
                </a:path>
                <a:path w="838453" h="120942">
                  <a:moveTo>
                    <a:pt x="101180" y="29197"/>
                  </a:moveTo>
                  <a:lnTo>
                    <a:pt x="79209" y="29197"/>
                  </a:lnTo>
                  <a:lnTo>
                    <a:pt x="79209" y="72618"/>
                  </a:lnTo>
                  <a:lnTo>
                    <a:pt x="83108" y="87499"/>
                  </a:lnTo>
                  <a:lnTo>
                    <a:pt x="93785" y="94661"/>
                  </a:lnTo>
                  <a:lnTo>
                    <a:pt x="100914" y="95491"/>
                  </a:lnTo>
                  <a:lnTo>
                    <a:pt x="110604" y="95491"/>
                  </a:lnTo>
                  <a:lnTo>
                    <a:pt x="117068" y="91998"/>
                  </a:lnTo>
                  <a:lnTo>
                    <a:pt x="121208" y="87604"/>
                  </a:lnTo>
                  <a:lnTo>
                    <a:pt x="121208" y="93802"/>
                  </a:lnTo>
                  <a:lnTo>
                    <a:pt x="139166" y="93802"/>
                  </a:lnTo>
                  <a:lnTo>
                    <a:pt x="139166" y="29197"/>
                  </a:lnTo>
                  <a:lnTo>
                    <a:pt x="117195" y="29197"/>
                  </a:lnTo>
                  <a:lnTo>
                    <a:pt x="117195" y="74295"/>
                  </a:lnTo>
                  <a:lnTo>
                    <a:pt x="114744" y="76492"/>
                  </a:lnTo>
                  <a:lnTo>
                    <a:pt x="111772" y="77393"/>
                  </a:lnTo>
                  <a:lnTo>
                    <a:pt x="104787" y="77393"/>
                  </a:lnTo>
                  <a:lnTo>
                    <a:pt x="101180" y="74168"/>
                  </a:lnTo>
                  <a:lnTo>
                    <a:pt x="101180" y="29197"/>
                  </a:lnTo>
                  <a:close/>
                </a:path>
                <a:path w="838453" h="120942">
                  <a:moveTo>
                    <a:pt x="48069" y="50520"/>
                  </a:moveTo>
                  <a:lnTo>
                    <a:pt x="48069" y="71704"/>
                  </a:lnTo>
                  <a:lnTo>
                    <a:pt x="49924" y="92979"/>
                  </a:lnTo>
                  <a:lnTo>
                    <a:pt x="61150" y="85724"/>
                  </a:lnTo>
                  <a:lnTo>
                    <a:pt x="68148" y="74147"/>
                  </a:lnTo>
                  <a:lnTo>
                    <a:pt x="70167" y="61112"/>
                  </a:lnTo>
                  <a:lnTo>
                    <a:pt x="67375" y="46377"/>
                  </a:lnTo>
                  <a:lnTo>
                    <a:pt x="59558" y="35592"/>
                  </a:lnTo>
                  <a:lnTo>
                    <a:pt x="47553" y="29192"/>
                  </a:lnTo>
                  <a:lnTo>
                    <a:pt x="35280" y="27520"/>
                  </a:lnTo>
                  <a:lnTo>
                    <a:pt x="28689" y="45605"/>
                  </a:lnTo>
                  <a:lnTo>
                    <a:pt x="42519" y="45605"/>
                  </a:lnTo>
                  <a:lnTo>
                    <a:pt x="48069" y="50520"/>
                  </a:lnTo>
                  <a:close/>
                </a:path>
                <a:path w="838453" h="120942">
                  <a:moveTo>
                    <a:pt x="48069" y="71704"/>
                  </a:moveTo>
                  <a:lnTo>
                    <a:pt x="42519" y="77393"/>
                  </a:lnTo>
                  <a:lnTo>
                    <a:pt x="28689" y="77393"/>
                  </a:lnTo>
                  <a:lnTo>
                    <a:pt x="22098" y="71704"/>
                  </a:lnTo>
                  <a:lnTo>
                    <a:pt x="22098" y="50520"/>
                  </a:lnTo>
                  <a:lnTo>
                    <a:pt x="28689" y="45605"/>
                  </a:lnTo>
                  <a:lnTo>
                    <a:pt x="35280" y="27520"/>
                  </a:lnTo>
                  <a:lnTo>
                    <a:pt x="20607" y="30005"/>
                  </a:lnTo>
                  <a:lnTo>
                    <a:pt x="9191" y="37175"/>
                  </a:lnTo>
                  <a:lnTo>
                    <a:pt x="2020" y="48603"/>
                  </a:lnTo>
                  <a:lnTo>
                    <a:pt x="0" y="61112"/>
                  </a:lnTo>
                  <a:lnTo>
                    <a:pt x="2803" y="75982"/>
                  </a:lnTo>
                  <a:lnTo>
                    <a:pt x="10577" y="86938"/>
                  </a:lnTo>
                  <a:lnTo>
                    <a:pt x="22364" y="93566"/>
                  </a:lnTo>
                  <a:lnTo>
                    <a:pt x="35280" y="95491"/>
                  </a:lnTo>
                  <a:lnTo>
                    <a:pt x="49924" y="92979"/>
                  </a:lnTo>
                  <a:lnTo>
                    <a:pt x="48069" y="71704"/>
                  </a:lnTo>
                  <a:close/>
                </a:path>
                <a:path w="838453" h="120942">
                  <a:moveTo>
                    <a:pt x="815581" y="29197"/>
                  </a:moveTo>
                  <a:lnTo>
                    <a:pt x="815581" y="93802"/>
                  </a:lnTo>
                  <a:lnTo>
                    <a:pt x="837539" y="93802"/>
                  </a:lnTo>
                  <a:lnTo>
                    <a:pt x="837539" y="29197"/>
                  </a:lnTo>
                  <a:lnTo>
                    <a:pt x="815581" y="29197"/>
                  </a:lnTo>
                  <a:close/>
                </a:path>
                <a:path w="838453" h="120942">
                  <a:moveTo>
                    <a:pt x="783666" y="50520"/>
                  </a:moveTo>
                  <a:lnTo>
                    <a:pt x="783666" y="71704"/>
                  </a:lnTo>
                  <a:lnTo>
                    <a:pt x="785521" y="92979"/>
                  </a:lnTo>
                  <a:lnTo>
                    <a:pt x="796747" y="85724"/>
                  </a:lnTo>
                  <a:lnTo>
                    <a:pt x="803745" y="74147"/>
                  </a:lnTo>
                  <a:lnTo>
                    <a:pt x="805764" y="61112"/>
                  </a:lnTo>
                  <a:lnTo>
                    <a:pt x="802972" y="46377"/>
                  </a:lnTo>
                  <a:lnTo>
                    <a:pt x="795154" y="35592"/>
                  </a:lnTo>
                  <a:lnTo>
                    <a:pt x="783150" y="29192"/>
                  </a:lnTo>
                  <a:lnTo>
                    <a:pt x="770877" y="27520"/>
                  </a:lnTo>
                  <a:lnTo>
                    <a:pt x="764286" y="45605"/>
                  </a:lnTo>
                  <a:lnTo>
                    <a:pt x="778116" y="45605"/>
                  </a:lnTo>
                  <a:lnTo>
                    <a:pt x="783666" y="50520"/>
                  </a:lnTo>
                  <a:close/>
                </a:path>
                <a:path w="838453" h="120942">
                  <a:moveTo>
                    <a:pt x="783666" y="71704"/>
                  </a:moveTo>
                  <a:lnTo>
                    <a:pt x="778116" y="77393"/>
                  </a:lnTo>
                  <a:lnTo>
                    <a:pt x="764286" y="77393"/>
                  </a:lnTo>
                  <a:lnTo>
                    <a:pt x="757694" y="71704"/>
                  </a:lnTo>
                  <a:lnTo>
                    <a:pt x="757694" y="50520"/>
                  </a:lnTo>
                  <a:lnTo>
                    <a:pt x="764286" y="45605"/>
                  </a:lnTo>
                  <a:lnTo>
                    <a:pt x="770877" y="27520"/>
                  </a:lnTo>
                  <a:lnTo>
                    <a:pt x="756203" y="30006"/>
                  </a:lnTo>
                  <a:lnTo>
                    <a:pt x="744791" y="37178"/>
                  </a:lnTo>
                  <a:lnTo>
                    <a:pt x="737625" y="48611"/>
                  </a:lnTo>
                  <a:lnTo>
                    <a:pt x="735609" y="61112"/>
                  </a:lnTo>
                  <a:lnTo>
                    <a:pt x="738411" y="75984"/>
                  </a:lnTo>
                  <a:lnTo>
                    <a:pt x="746183" y="86941"/>
                  </a:lnTo>
                  <a:lnTo>
                    <a:pt x="757970" y="93569"/>
                  </a:lnTo>
                  <a:lnTo>
                    <a:pt x="770877" y="95491"/>
                  </a:lnTo>
                  <a:lnTo>
                    <a:pt x="785521" y="92979"/>
                  </a:lnTo>
                  <a:lnTo>
                    <a:pt x="783666" y="71704"/>
                  </a:lnTo>
                  <a:close/>
                </a:path>
                <a:path w="838453" h="120942">
                  <a:moveTo>
                    <a:pt x="838453" y="11887"/>
                  </a:moveTo>
                  <a:lnTo>
                    <a:pt x="838453" y="5168"/>
                  </a:lnTo>
                  <a:lnTo>
                    <a:pt x="833285" y="0"/>
                  </a:lnTo>
                  <a:lnTo>
                    <a:pt x="819848" y="0"/>
                  </a:lnTo>
                  <a:lnTo>
                    <a:pt x="814679" y="5168"/>
                  </a:lnTo>
                  <a:lnTo>
                    <a:pt x="814679" y="18605"/>
                  </a:lnTo>
                  <a:lnTo>
                    <a:pt x="819848" y="23774"/>
                  </a:lnTo>
                  <a:lnTo>
                    <a:pt x="833285" y="23774"/>
                  </a:lnTo>
                  <a:lnTo>
                    <a:pt x="838453" y="18605"/>
                  </a:lnTo>
                  <a:lnTo>
                    <a:pt x="838453" y="11887"/>
                  </a:lnTo>
                  <a:close/>
                </a:path>
                <a:path w="838453" h="120942">
                  <a:moveTo>
                    <a:pt x="703821" y="1676"/>
                  </a:moveTo>
                  <a:lnTo>
                    <a:pt x="703821" y="93802"/>
                  </a:lnTo>
                  <a:lnTo>
                    <a:pt x="725779" y="93802"/>
                  </a:lnTo>
                  <a:lnTo>
                    <a:pt x="725779" y="1676"/>
                  </a:lnTo>
                  <a:lnTo>
                    <a:pt x="703821" y="1676"/>
                  </a:lnTo>
                  <a:close/>
                </a:path>
                <a:path w="838453" h="120942">
                  <a:moveTo>
                    <a:pt x="649160" y="74168"/>
                  </a:moveTo>
                  <a:lnTo>
                    <a:pt x="649160" y="48971"/>
                  </a:lnTo>
                  <a:lnTo>
                    <a:pt x="651484" y="47294"/>
                  </a:lnTo>
                  <a:lnTo>
                    <a:pt x="655104" y="45605"/>
                  </a:lnTo>
                  <a:lnTo>
                    <a:pt x="666216" y="45605"/>
                  </a:lnTo>
                  <a:lnTo>
                    <a:pt x="671906" y="51295"/>
                  </a:lnTo>
                  <a:lnTo>
                    <a:pt x="671906" y="71704"/>
                  </a:lnTo>
                  <a:lnTo>
                    <a:pt x="666089" y="77393"/>
                  </a:lnTo>
                  <a:lnTo>
                    <a:pt x="663765" y="95491"/>
                  </a:lnTo>
                  <a:lnTo>
                    <a:pt x="675986" y="92987"/>
                  </a:lnTo>
                  <a:lnTo>
                    <a:pt x="686374" y="85252"/>
                  </a:lnTo>
                  <a:lnTo>
                    <a:pt x="692854" y="71946"/>
                  </a:lnTo>
                  <a:lnTo>
                    <a:pt x="694004" y="61506"/>
                  </a:lnTo>
                  <a:lnTo>
                    <a:pt x="691167" y="46378"/>
                  </a:lnTo>
                  <a:lnTo>
                    <a:pt x="683399" y="35049"/>
                  </a:lnTo>
                  <a:lnTo>
                    <a:pt x="671818" y="28600"/>
                  </a:lnTo>
                  <a:lnTo>
                    <a:pt x="663765" y="27520"/>
                  </a:lnTo>
                  <a:lnTo>
                    <a:pt x="654329" y="27520"/>
                  </a:lnTo>
                  <a:lnTo>
                    <a:pt x="649160" y="30759"/>
                  </a:lnTo>
                  <a:lnTo>
                    <a:pt x="645159" y="35280"/>
                  </a:lnTo>
                  <a:lnTo>
                    <a:pt x="645159" y="29197"/>
                  </a:lnTo>
                  <a:lnTo>
                    <a:pt x="627189" y="29197"/>
                  </a:lnTo>
                  <a:lnTo>
                    <a:pt x="627189" y="120942"/>
                  </a:lnTo>
                  <a:lnTo>
                    <a:pt x="649160" y="120942"/>
                  </a:lnTo>
                  <a:lnTo>
                    <a:pt x="647738" y="89941"/>
                  </a:lnTo>
                  <a:lnTo>
                    <a:pt x="651751" y="93802"/>
                  </a:lnTo>
                  <a:lnTo>
                    <a:pt x="654977" y="77393"/>
                  </a:lnTo>
                  <a:lnTo>
                    <a:pt x="651484" y="75844"/>
                  </a:lnTo>
                  <a:lnTo>
                    <a:pt x="649160" y="74168"/>
                  </a:lnTo>
                  <a:close/>
                </a:path>
                <a:path w="838453" h="120942">
                  <a:moveTo>
                    <a:pt x="659104" y="77393"/>
                  </a:moveTo>
                  <a:lnTo>
                    <a:pt x="654977" y="77393"/>
                  </a:lnTo>
                  <a:lnTo>
                    <a:pt x="651751" y="93802"/>
                  </a:lnTo>
                  <a:lnTo>
                    <a:pt x="656653" y="95491"/>
                  </a:lnTo>
                  <a:lnTo>
                    <a:pt x="663765" y="95491"/>
                  </a:lnTo>
                  <a:lnTo>
                    <a:pt x="666089" y="77393"/>
                  </a:lnTo>
                  <a:lnTo>
                    <a:pt x="659104" y="77393"/>
                  </a:lnTo>
                  <a:close/>
                </a:path>
                <a:path w="838453" h="120942">
                  <a:moveTo>
                    <a:pt x="547077" y="45605"/>
                  </a:moveTo>
                  <a:lnTo>
                    <a:pt x="553808" y="45605"/>
                  </a:lnTo>
                  <a:lnTo>
                    <a:pt x="556514" y="48196"/>
                  </a:lnTo>
                  <a:lnTo>
                    <a:pt x="556514" y="93802"/>
                  </a:lnTo>
                  <a:lnTo>
                    <a:pt x="578484" y="93802"/>
                  </a:lnTo>
                  <a:lnTo>
                    <a:pt x="578484" y="48844"/>
                  </a:lnTo>
                  <a:lnTo>
                    <a:pt x="581456" y="46647"/>
                  </a:lnTo>
                  <a:lnTo>
                    <a:pt x="583526" y="45605"/>
                  </a:lnTo>
                  <a:lnTo>
                    <a:pt x="590372" y="45605"/>
                  </a:lnTo>
                  <a:lnTo>
                    <a:pt x="593090" y="47942"/>
                  </a:lnTo>
                  <a:lnTo>
                    <a:pt x="593090" y="93802"/>
                  </a:lnTo>
                  <a:lnTo>
                    <a:pt x="615048" y="93802"/>
                  </a:lnTo>
                  <a:lnTo>
                    <a:pt x="615048" y="50393"/>
                  </a:lnTo>
                  <a:lnTo>
                    <a:pt x="611023" y="35297"/>
                  </a:lnTo>
                  <a:lnTo>
                    <a:pt x="600384" y="28219"/>
                  </a:lnTo>
                  <a:lnTo>
                    <a:pt x="594245" y="27520"/>
                  </a:lnTo>
                  <a:lnTo>
                    <a:pt x="585724" y="27520"/>
                  </a:lnTo>
                  <a:lnTo>
                    <a:pt x="579640" y="31013"/>
                  </a:lnTo>
                  <a:lnTo>
                    <a:pt x="574738" y="35928"/>
                  </a:lnTo>
                  <a:lnTo>
                    <a:pt x="571766" y="31140"/>
                  </a:lnTo>
                  <a:lnTo>
                    <a:pt x="566204" y="27520"/>
                  </a:lnTo>
                  <a:lnTo>
                    <a:pt x="549541" y="27520"/>
                  </a:lnTo>
                  <a:lnTo>
                    <a:pt x="542429" y="30492"/>
                  </a:lnTo>
                  <a:lnTo>
                    <a:pt x="537781" y="35140"/>
                  </a:lnTo>
                  <a:lnTo>
                    <a:pt x="537781" y="29197"/>
                  </a:lnTo>
                  <a:lnTo>
                    <a:pt x="519823" y="29197"/>
                  </a:lnTo>
                  <a:lnTo>
                    <a:pt x="519823" y="93802"/>
                  </a:lnTo>
                  <a:lnTo>
                    <a:pt x="541781" y="93802"/>
                  </a:lnTo>
                  <a:lnTo>
                    <a:pt x="541781" y="48844"/>
                  </a:lnTo>
                  <a:lnTo>
                    <a:pt x="544372" y="46647"/>
                  </a:lnTo>
                  <a:lnTo>
                    <a:pt x="547077" y="45605"/>
                  </a:lnTo>
                  <a:close/>
                </a:path>
                <a:path w="838453" h="120942">
                  <a:moveTo>
                    <a:pt x="509993" y="57886"/>
                  </a:moveTo>
                  <a:lnTo>
                    <a:pt x="507162" y="43896"/>
                  </a:lnTo>
                  <a:lnTo>
                    <a:pt x="498962" y="33488"/>
                  </a:lnTo>
                  <a:lnTo>
                    <a:pt x="485835" y="28020"/>
                  </a:lnTo>
                  <a:lnTo>
                    <a:pt x="479513" y="27520"/>
                  </a:lnTo>
                  <a:lnTo>
                    <a:pt x="465432" y="30268"/>
                  </a:lnTo>
                  <a:lnTo>
                    <a:pt x="469430" y="48844"/>
                  </a:lnTo>
                  <a:lnTo>
                    <a:pt x="473176" y="43154"/>
                  </a:lnTo>
                  <a:lnTo>
                    <a:pt x="485838" y="43154"/>
                  </a:lnTo>
                  <a:lnTo>
                    <a:pt x="488937" y="48971"/>
                  </a:lnTo>
                  <a:lnTo>
                    <a:pt x="488937" y="54521"/>
                  </a:lnTo>
                  <a:lnTo>
                    <a:pt x="469049" y="54521"/>
                  </a:lnTo>
                  <a:lnTo>
                    <a:pt x="468655" y="66802"/>
                  </a:lnTo>
                  <a:lnTo>
                    <a:pt x="509485" y="66802"/>
                  </a:lnTo>
                  <a:lnTo>
                    <a:pt x="509866" y="64096"/>
                  </a:lnTo>
                  <a:lnTo>
                    <a:pt x="509993" y="57886"/>
                  </a:lnTo>
                  <a:close/>
                </a:path>
                <a:path w="838453" h="120942">
                  <a:moveTo>
                    <a:pt x="499275" y="71704"/>
                  </a:moveTo>
                  <a:lnTo>
                    <a:pt x="494880" y="75336"/>
                  </a:lnTo>
                  <a:lnTo>
                    <a:pt x="489978" y="78308"/>
                  </a:lnTo>
                  <a:lnTo>
                    <a:pt x="474992" y="78308"/>
                  </a:lnTo>
                  <a:lnTo>
                    <a:pt x="469430" y="74295"/>
                  </a:lnTo>
                  <a:lnTo>
                    <a:pt x="468655" y="66802"/>
                  </a:lnTo>
                  <a:lnTo>
                    <a:pt x="469049" y="54521"/>
                  </a:lnTo>
                  <a:lnTo>
                    <a:pt x="469430" y="48844"/>
                  </a:lnTo>
                  <a:lnTo>
                    <a:pt x="465432" y="30268"/>
                  </a:lnTo>
                  <a:lnTo>
                    <a:pt x="454505" y="38031"/>
                  </a:lnTo>
                  <a:lnTo>
                    <a:pt x="447793" y="50089"/>
                  </a:lnTo>
                  <a:lnTo>
                    <a:pt x="446163" y="61506"/>
                  </a:lnTo>
                  <a:lnTo>
                    <a:pt x="448793" y="75666"/>
                  </a:lnTo>
                  <a:lnTo>
                    <a:pt x="456323" y="86494"/>
                  </a:lnTo>
                  <a:lnTo>
                    <a:pt x="468214" y="93320"/>
                  </a:lnTo>
                  <a:lnTo>
                    <a:pt x="482612" y="95491"/>
                  </a:lnTo>
                  <a:lnTo>
                    <a:pt x="496618" y="93313"/>
                  </a:lnTo>
                  <a:lnTo>
                    <a:pt x="507053" y="87387"/>
                  </a:lnTo>
                  <a:lnTo>
                    <a:pt x="509219" y="85534"/>
                  </a:lnTo>
                  <a:lnTo>
                    <a:pt x="499275" y="71704"/>
                  </a:lnTo>
                  <a:close/>
                </a:path>
                <a:path w="838453" h="120942">
                  <a:moveTo>
                    <a:pt x="447723" y="7797"/>
                  </a:moveTo>
                  <a:lnTo>
                    <a:pt x="450557" y="1676"/>
                  </a:lnTo>
                  <a:lnTo>
                    <a:pt x="430529" y="1676"/>
                  </a:lnTo>
                  <a:lnTo>
                    <a:pt x="420712" y="30886"/>
                  </a:lnTo>
                  <a:lnTo>
                    <a:pt x="437121" y="30886"/>
                  </a:lnTo>
                  <a:lnTo>
                    <a:pt x="442435" y="19355"/>
                  </a:lnTo>
                  <a:lnTo>
                    <a:pt x="447723" y="7797"/>
                  </a:lnTo>
                  <a:close/>
                </a:path>
                <a:path w="838453" h="120942">
                  <a:moveTo>
                    <a:pt x="389585" y="1676"/>
                  </a:moveTo>
                  <a:lnTo>
                    <a:pt x="389585" y="93802"/>
                  </a:lnTo>
                  <a:lnTo>
                    <a:pt x="411543" y="93802"/>
                  </a:lnTo>
                  <a:lnTo>
                    <a:pt x="411543" y="1676"/>
                  </a:lnTo>
                  <a:lnTo>
                    <a:pt x="389585" y="1676"/>
                  </a:lnTo>
                  <a:close/>
                </a:path>
                <a:path w="838453" h="120942">
                  <a:moveTo>
                    <a:pt x="326783" y="39408"/>
                  </a:moveTo>
                  <a:lnTo>
                    <a:pt x="326783" y="29197"/>
                  </a:lnTo>
                  <a:lnTo>
                    <a:pt x="307530" y="29197"/>
                  </a:lnTo>
                  <a:lnTo>
                    <a:pt x="307530" y="93802"/>
                  </a:lnTo>
                  <a:lnTo>
                    <a:pt x="329488" y="93802"/>
                  </a:lnTo>
                  <a:lnTo>
                    <a:pt x="329488" y="52984"/>
                  </a:lnTo>
                  <a:lnTo>
                    <a:pt x="332473" y="49352"/>
                  </a:lnTo>
                  <a:lnTo>
                    <a:pt x="337642" y="47942"/>
                  </a:lnTo>
                  <a:lnTo>
                    <a:pt x="347840" y="48069"/>
                  </a:lnTo>
                  <a:lnTo>
                    <a:pt x="350164" y="48450"/>
                  </a:lnTo>
                  <a:lnTo>
                    <a:pt x="350164" y="27520"/>
                  </a:lnTo>
                  <a:lnTo>
                    <a:pt x="338670" y="27520"/>
                  </a:lnTo>
                  <a:lnTo>
                    <a:pt x="331177" y="31140"/>
                  </a:lnTo>
                  <a:lnTo>
                    <a:pt x="326783" y="39408"/>
                  </a:lnTo>
                  <a:close/>
                </a:path>
                <a:path w="838453" h="120942">
                  <a:moveTo>
                    <a:pt x="272643" y="29197"/>
                  </a:moveTo>
                  <a:lnTo>
                    <a:pt x="272643" y="93802"/>
                  </a:lnTo>
                  <a:lnTo>
                    <a:pt x="294601" y="93802"/>
                  </a:lnTo>
                  <a:lnTo>
                    <a:pt x="294601" y="29197"/>
                  </a:lnTo>
                  <a:lnTo>
                    <a:pt x="272643" y="29197"/>
                  </a:lnTo>
                  <a:close/>
                </a:path>
                <a:path w="838453" h="120942">
                  <a:moveTo>
                    <a:pt x="242150" y="39408"/>
                  </a:moveTo>
                  <a:lnTo>
                    <a:pt x="242150" y="29197"/>
                  </a:lnTo>
                  <a:lnTo>
                    <a:pt x="222897" y="29197"/>
                  </a:lnTo>
                  <a:lnTo>
                    <a:pt x="222897" y="93802"/>
                  </a:lnTo>
                  <a:lnTo>
                    <a:pt x="244855" y="93802"/>
                  </a:lnTo>
                  <a:lnTo>
                    <a:pt x="244855" y="52984"/>
                  </a:lnTo>
                  <a:lnTo>
                    <a:pt x="247840" y="49352"/>
                  </a:lnTo>
                  <a:lnTo>
                    <a:pt x="253009" y="47942"/>
                  </a:lnTo>
                  <a:lnTo>
                    <a:pt x="263207" y="48069"/>
                  </a:lnTo>
                  <a:lnTo>
                    <a:pt x="265531" y="48450"/>
                  </a:lnTo>
                  <a:lnTo>
                    <a:pt x="265531" y="27520"/>
                  </a:lnTo>
                  <a:lnTo>
                    <a:pt x="254038" y="27520"/>
                  </a:lnTo>
                  <a:lnTo>
                    <a:pt x="246545" y="31140"/>
                  </a:lnTo>
                  <a:lnTo>
                    <a:pt x="242150" y="39408"/>
                  </a:lnTo>
                  <a:close/>
                </a:path>
                <a:path w="838453" h="120942">
                  <a:moveTo>
                    <a:pt x="295516" y="11887"/>
                  </a:moveTo>
                  <a:lnTo>
                    <a:pt x="295516" y="5168"/>
                  </a:lnTo>
                  <a:lnTo>
                    <a:pt x="290347" y="0"/>
                  </a:lnTo>
                  <a:lnTo>
                    <a:pt x="276910" y="0"/>
                  </a:lnTo>
                  <a:lnTo>
                    <a:pt x="271741" y="5168"/>
                  </a:lnTo>
                  <a:lnTo>
                    <a:pt x="271741" y="18605"/>
                  </a:lnTo>
                  <a:lnTo>
                    <a:pt x="276910" y="23774"/>
                  </a:lnTo>
                  <a:lnTo>
                    <a:pt x="290347" y="23774"/>
                  </a:lnTo>
                  <a:lnTo>
                    <a:pt x="295516" y="18605"/>
                  </a:lnTo>
                  <a:lnTo>
                    <a:pt x="295516" y="11887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9" name="object 10">
              <a:extLst>
                <a:ext uri="{FF2B5EF4-FFF2-40B4-BE49-F238E27FC236}">
                  <a16:creationId xmlns:a16="http://schemas.microsoft.com/office/drawing/2014/main" id="{F3817EFF-82D6-4DD7-98CB-6D6C4CAF4178}"/>
                </a:ext>
              </a:extLst>
            </p:cNvPr>
            <p:cNvSpPr/>
            <p:nvPr userDrawn="1"/>
          </p:nvSpPr>
          <p:spPr>
            <a:xfrm>
              <a:off x="7977312" y="6274738"/>
              <a:ext cx="0" cy="64604"/>
            </a:xfrm>
            <a:custGeom>
              <a:avLst/>
              <a:gdLst/>
              <a:ahLst/>
              <a:cxnLst/>
              <a:rect l="l" t="t" r="r" b="b"/>
              <a:pathLst>
                <a:path h="64604">
                  <a:moveTo>
                    <a:pt x="0" y="0"/>
                  </a:moveTo>
                  <a:lnTo>
                    <a:pt x="0" y="64604"/>
                  </a:lnTo>
                </a:path>
              </a:pathLst>
            </a:custGeom>
            <a:ln w="23228">
              <a:solidFill>
                <a:srgbClr val="F2743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" name="object 11">
              <a:extLst>
                <a:ext uri="{FF2B5EF4-FFF2-40B4-BE49-F238E27FC236}">
                  <a16:creationId xmlns:a16="http://schemas.microsoft.com/office/drawing/2014/main" id="{3218122B-937E-497A-AD6D-2DB79D46B845}"/>
                </a:ext>
              </a:extLst>
            </p:cNvPr>
            <p:cNvSpPr/>
            <p:nvPr userDrawn="1"/>
          </p:nvSpPr>
          <p:spPr>
            <a:xfrm>
              <a:off x="7865552" y="6247217"/>
              <a:ext cx="0" cy="92125"/>
            </a:xfrm>
            <a:custGeom>
              <a:avLst/>
              <a:gdLst/>
              <a:ahLst/>
              <a:cxnLst/>
              <a:rect l="l" t="t" r="r" b="b"/>
              <a:pathLst>
                <a:path h="92125">
                  <a:moveTo>
                    <a:pt x="0" y="0"/>
                  </a:moveTo>
                  <a:lnTo>
                    <a:pt x="0" y="92125"/>
                  </a:lnTo>
                </a:path>
              </a:pathLst>
            </a:custGeom>
            <a:ln w="23228">
              <a:solidFill>
                <a:srgbClr val="F2743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1" name="object 12">
              <a:extLst>
                <a:ext uri="{FF2B5EF4-FFF2-40B4-BE49-F238E27FC236}">
                  <a16:creationId xmlns:a16="http://schemas.microsoft.com/office/drawing/2014/main" id="{EEAAE755-8887-4789-ABFA-FD95054ED5B2}"/>
                </a:ext>
              </a:extLst>
            </p:cNvPr>
            <p:cNvSpPr/>
            <p:nvPr userDrawn="1"/>
          </p:nvSpPr>
          <p:spPr>
            <a:xfrm>
              <a:off x="7551316" y="6247217"/>
              <a:ext cx="0" cy="92125"/>
            </a:xfrm>
            <a:custGeom>
              <a:avLst/>
              <a:gdLst/>
              <a:ahLst/>
              <a:cxnLst/>
              <a:rect l="l" t="t" r="r" b="b"/>
              <a:pathLst>
                <a:path h="92125">
                  <a:moveTo>
                    <a:pt x="0" y="0"/>
                  </a:moveTo>
                  <a:lnTo>
                    <a:pt x="0" y="92125"/>
                  </a:lnTo>
                </a:path>
              </a:pathLst>
            </a:custGeom>
            <a:ln w="23228">
              <a:solidFill>
                <a:srgbClr val="F2743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2" name="object 13">
              <a:extLst>
                <a:ext uri="{FF2B5EF4-FFF2-40B4-BE49-F238E27FC236}">
                  <a16:creationId xmlns:a16="http://schemas.microsoft.com/office/drawing/2014/main" id="{0E557651-57D2-402F-95C9-54025B6438AE}"/>
                </a:ext>
              </a:extLst>
            </p:cNvPr>
            <p:cNvSpPr/>
            <p:nvPr userDrawn="1"/>
          </p:nvSpPr>
          <p:spPr>
            <a:xfrm>
              <a:off x="7434374" y="6274738"/>
              <a:ext cx="0" cy="64604"/>
            </a:xfrm>
            <a:custGeom>
              <a:avLst/>
              <a:gdLst/>
              <a:ahLst/>
              <a:cxnLst/>
              <a:rect l="l" t="t" r="r" b="b"/>
              <a:pathLst>
                <a:path h="64604">
                  <a:moveTo>
                    <a:pt x="0" y="0"/>
                  </a:moveTo>
                  <a:lnTo>
                    <a:pt x="0" y="64604"/>
                  </a:lnTo>
                </a:path>
              </a:pathLst>
            </a:custGeom>
            <a:ln w="23228">
              <a:solidFill>
                <a:srgbClr val="F2743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28292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89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CE20529F-3CBD-406F-80C2-ACD210CB924D}"/>
              </a:ext>
            </a:extLst>
          </p:cNvPr>
          <p:cNvGrpSpPr/>
          <p:nvPr userDrawn="1"/>
        </p:nvGrpSpPr>
        <p:grpSpPr>
          <a:xfrm>
            <a:off x="373489" y="367854"/>
            <a:ext cx="668888" cy="671819"/>
            <a:chOff x="344914" y="2358579"/>
            <a:chExt cx="668888" cy="671819"/>
          </a:xfrm>
        </p:grpSpPr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5EAB85CC-DEE6-4024-A48B-AD0FE7BC520F}"/>
                </a:ext>
              </a:extLst>
            </p:cNvPr>
            <p:cNvSpPr/>
            <p:nvPr userDrawn="1"/>
          </p:nvSpPr>
          <p:spPr>
            <a:xfrm>
              <a:off x="344914" y="2364207"/>
              <a:ext cx="666178" cy="666191"/>
            </a:xfrm>
            <a:custGeom>
              <a:avLst/>
              <a:gdLst/>
              <a:ahLst/>
              <a:cxnLst/>
              <a:rect l="l" t="t" r="r" b="b"/>
              <a:pathLst>
                <a:path w="666178" h="666191">
                  <a:moveTo>
                    <a:pt x="666178" y="240563"/>
                  </a:moveTo>
                  <a:lnTo>
                    <a:pt x="666178" y="666191"/>
                  </a:lnTo>
                  <a:lnTo>
                    <a:pt x="0" y="666191"/>
                  </a:lnTo>
                  <a:lnTo>
                    <a:pt x="0" y="0"/>
                  </a:lnTo>
                  <a:lnTo>
                    <a:pt x="462622" y="0"/>
                  </a:lnTo>
                </a:path>
              </a:pathLst>
            </a:custGeom>
            <a:ln w="25400">
              <a:solidFill>
                <a:schemeClr val="tx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13">
              <a:extLst>
                <a:ext uri="{FF2B5EF4-FFF2-40B4-BE49-F238E27FC236}">
                  <a16:creationId xmlns:a16="http://schemas.microsoft.com/office/drawing/2014/main" id="{B9E2EC62-B6F1-4283-9279-003B0ADA0862}"/>
                </a:ext>
              </a:extLst>
            </p:cNvPr>
            <p:cNvSpPr/>
            <p:nvPr userDrawn="1"/>
          </p:nvSpPr>
          <p:spPr>
            <a:xfrm>
              <a:off x="533438" y="2358579"/>
              <a:ext cx="480364" cy="460578"/>
            </a:xfrm>
            <a:custGeom>
              <a:avLst/>
              <a:gdLst/>
              <a:ahLst/>
              <a:cxnLst/>
              <a:rect l="l" t="t" r="r" b="b"/>
              <a:pathLst>
                <a:path w="480364" h="460578">
                  <a:moveTo>
                    <a:pt x="0" y="259194"/>
                  </a:moveTo>
                  <a:lnTo>
                    <a:pt x="136423" y="460578"/>
                  </a:lnTo>
                  <a:lnTo>
                    <a:pt x="480364" y="0"/>
                  </a:lnTo>
                </a:path>
              </a:pathLst>
            </a:custGeom>
            <a:ln w="25399">
              <a:solidFill>
                <a:schemeClr val="accent1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3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12392" y="1335366"/>
            <a:ext cx="3050994" cy="4830484"/>
          </a:xfrm>
        </p:spPr>
        <p:txBody>
          <a:bodyPr numCol="1" spcCol="180000"/>
          <a:lstStyle>
            <a:lvl1pPr marL="361950" indent="-361950">
              <a:spcAft>
                <a:spcPts val="1000"/>
              </a:spcAft>
              <a:buClr>
                <a:schemeClr val="accent1"/>
              </a:buClr>
              <a:buFont typeface="+mj-lt"/>
              <a:buAutoNum type="arabicPeriod"/>
              <a:defRPr sz="1850" b="0"/>
            </a:lvl1pPr>
            <a:lvl2pPr marL="628650" indent="-266700">
              <a:spcAft>
                <a:spcPts val="1000"/>
              </a:spcAft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2pPr>
            <a:lvl3pPr marL="446088" indent="-446088">
              <a:spcAft>
                <a:spcPts val="1000"/>
              </a:spcAft>
              <a:buFont typeface="+mj-lt"/>
              <a:buAutoNum type="arabicPeriod"/>
              <a:defRPr/>
            </a:lvl3pPr>
            <a:lvl4pPr marL="446088" indent="-446088">
              <a:spcAft>
                <a:spcPts val="1000"/>
              </a:spcAft>
              <a:buFont typeface="+mj-lt"/>
              <a:buAutoNum type="arabicPeriod"/>
              <a:defRPr/>
            </a:lvl4pPr>
            <a:lvl5pPr marL="446088" indent="-446088">
              <a:spcAft>
                <a:spcPts val="1000"/>
              </a:spcAft>
              <a:buFont typeface="+mj-lt"/>
              <a:buAutoNum type="arabicPeriod"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22D-C1DA-4C37-B82F-B78C55EBA6B7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/>
              <a:t>Titre du document à modifier dans le menu Insertion &gt; En-Tête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8D1B-CF5F-403D-AB18-4344A17FAE8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F183F9-54BC-43B6-8CF1-C17E05369D9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224681" y="1335366"/>
            <a:ext cx="3050994" cy="4830484"/>
          </a:xfrm>
        </p:spPr>
        <p:txBody>
          <a:bodyPr numCol="1" spcCol="180000"/>
          <a:lstStyle>
            <a:lvl1pPr marL="446088" indent="-446088"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  <a:defRPr lang="fr-FR" sz="185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50" indent="-342900">
              <a:spcAft>
                <a:spcPts val="1000"/>
              </a:spcAft>
              <a:buFont typeface="+mj-lt"/>
              <a:buAutoNum type="arabicPeriod"/>
              <a:defRPr lang="fr-FR" sz="16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088" indent="-446088">
              <a:spcAft>
                <a:spcPts val="1000"/>
              </a:spcAft>
              <a:buFont typeface="+mj-lt"/>
              <a:buAutoNum type="arabicPeriod"/>
              <a:defRPr/>
            </a:lvl3pPr>
            <a:lvl4pPr marL="446088" indent="-446088">
              <a:spcAft>
                <a:spcPts val="1000"/>
              </a:spcAft>
              <a:buFont typeface="+mj-lt"/>
              <a:buAutoNum type="arabicPeriod"/>
              <a:defRPr/>
            </a:lvl4pPr>
            <a:lvl5pPr marL="446088" indent="-446088">
              <a:spcAft>
                <a:spcPts val="1000"/>
              </a:spcAft>
              <a:buFont typeface="+mj-lt"/>
              <a:buAutoNum type="arabicPeriod"/>
              <a:defRPr/>
            </a:lvl5pPr>
          </a:lstStyle>
          <a:p>
            <a:pPr marL="361950" lvl="0" indent="-361950" algn="l" defTabSz="6858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fr-FR" dirty="0"/>
              <a:t>Modifier les styles du texte du masque</a:t>
            </a:r>
          </a:p>
          <a:p>
            <a:pPr marL="628650" lvl="1" indent="-266700" algn="l" defTabSz="6858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fr-FR" dirty="0"/>
              <a:t>Deuxième niveau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565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392" y="1346479"/>
            <a:ext cx="6984000" cy="4830484"/>
          </a:xfrm>
        </p:spPr>
        <p:txBody>
          <a:bodyPr numCol="1" spcCol="18000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22D-C1DA-4C37-B82F-B78C55EBA6B7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/>
              <a:t>Titre du document à modifier dans le menu Insertion &gt; En-Tête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8D1B-CF5F-403D-AB18-4344A17FAE8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FED19E8-888C-47DE-A09B-9C7ACA2868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3731" y="265524"/>
            <a:ext cx="126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9257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392" y="435462"/>
            <a:ext cx="6984000" cy="70454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392" y="1346479"/>
            <a:ext cx="3384000" cy="4830484"/>
          </a:xfrm>
        </p:spPr>
        <p:txBody>
          <a:bodyPr numCol="1" spcCol="18000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22D-C1DA-4C37-B82F-B78C55EBA6B7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/>
              <a:t>Titre du document à modifier dans le menu Insertion &gt; En-Tête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8D1B-CF5F-403D-AB18-4344A17FAE8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0C269E9-56E6-414B-9907-2A0D18CCBEF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312392" y="1346479"/>
            <a:ext cx="3384000" cy="4830484"/>
          </a:xfrm>
        </p:spPr>
        <p:txBody>
          <a:bodyPr numCol="1" spcCol="18000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1184ECF3-23F4-431A-AACD-0F2D95FF93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3732" y="265524"/>
            <a:ext cx="126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7056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392" y="435462"/>
            <a:ext cx="6984000" cy="70454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392" y="1346479"/>
            <a:ext cx="3384000" cy="2340000"/>
          </a:xfrm>
        </p:spPr>
        <p:txBody>
          <a:bodyPr numCol="1" spcCol="18000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22D-C1DA-4C37-B82F-B78C55EBA6B7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/>
              <a:t>Titre du document à modifier dans le menu Insertion &gt; En-Tête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8D1B-CF5F-403D-AB18-4344A17FAE8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0C269E9-56E6-414B-9907-2A0D18CCBEF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312392" y="1346479"/>
            <a:ext cx="3384000" cy="4830484"/>
          </a:xfrm>
        </p:spPr>
        <p:txBody>
          <a:bodyPr numCol="1" spcCol="18000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C3D0059-EBBD-415B-B2A3-1D75A266899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712392" y="3836963"/>
            <a:ext cx="3384000" cy="2340000"/>
          </a:xfrm>
        </p:spPr>
        <p:txBody>
          <a:bodyPr numCol="1" spcCol="18000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01B57EA6-35CA-4FE0-B6F7-02906688DE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3732" y="265524"/>
            <a:ext cx="126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6094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392" y="435462"/>
            <a:ext cx="6984000" cy="70454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392" y="1346479"/>
            <a:ext cx="3384000" cy="2340000"/>
          </a:xfrm>
        </p:spPr>
        <p:txBody>
          <a:bodyPr numCol="1" spcCol="18000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22D-C1DA-4C37-B82F-B78C55EBA6B7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/>
              <a:t>Titre du document à modifier dans le menu Insertion &gt; En-Tête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8D1B-CF5F-403D-AB18-4344A17FAE8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0C269E9-56E6-414B-9907-2A0D18CCBEF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712392" y="1346479"/>
            <a:ext cx="3384000" cy="4830484"/>
          </a:xfrm>
        </p:spPr>
        <p:txBody>
          <a:bodyPr numCol="1" spcCol="18000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C3D0059-EBBD-415B-B2A3-1D75A266899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12392" y="3836963"/>
            <a:ext cx="3384000" cy="2340000"/>
          </a:xfrm>
        </p:spPr>
        <p:txBody>
          <a:bodyPr numCol="1" spcCol="18000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u texte 8">
            <a:extLst>
              <a:ext uri="{FF2B5EF4-FFF2-40B4-BE49-F238E27FC236}">
                <a16:creationId xmlns:a16="http://schemas.microsoft.com/office/drawing/2014/main" id="{F6E711C2-A5CE-453B-96D0-6C9BB1A06C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3732" y="265524"/>
            <a:ext cx="126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09675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392" y="1346479"/>
            <a:ext cx="6984000" cy="4830484"/>
          </a:xfrm>
        </p:spPr>
        <p:txBody>
          <a:bodyPr numCol="2" spcCol="18000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22D-C1DA-4C37-B82F-B78C55EBA6B7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/>
              <a:t>Titre du document à modifier dans le menu Insertion &gt; En-Tête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8D1B-CF5F-403D-AB18-4344A17FAE8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5F835E48-AE4D-4B83-BCC1-CF536863F6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3732" y="265524"/>
            <a:ext cx="126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22894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392" y="1346479"/>
            <a:ext cx="6984000" cy="1077744"/>
          </a:xfrm>
        </p:spPr>
        <p:txBody>
          <a:bodyPr numCol="1" spcCol="18000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22D-C1DA-4C37-B82F-B78C55EBA6B7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/>
              <a:t>Titre du document à modifier dans le menu Insertion &gt; En-Tête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8D1B-CF5F-403D-AB18-4344A17FAE8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9F0730F3-C289-4196-A0A5-F28ED8FA34A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712392" y="2456121"/>
            <a:ext cx="6984000" cy="3709729"/>
          </a:xfrm>
        </p:spPr>
        <p:txBody>
          <a:bodyPr numCol="2" spcCol="18000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0187520E-7520-45CF-8268-D27A5ACC38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3732" y="265524"/>
            <a:ext cx="126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99719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392" y="435462"/>
            <a:ext cx="6984000" cy="70454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22D-C1DA-4C37-B82F-B78C55EBA6B7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/>
              <a:t>Titre du document à modifier dans le menu Insertion &gt; En-Tête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8D1B-CF5F-403D-AB18-4344A17FAE8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42BDE1BD-2B9D-4B3C-92DC-54E23114DA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3732" y="265524"/>
            <a:ext cx="126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106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0DAB040-28DA-4E8B-A209-A2DB669CB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392" y="435462"/>
            <a:ext cx="6984000" cy="704549"/>
          </a:xfrm>
          <a:prstGeom prst="rect">
            <a:avLst/>
          </a:prstGeom>
        </p:spPr>
        <p:txBody>
          <a:bodyPr vert="horz" lIns="91440" tIns="36000" rIns="91440" bIns="36000" rtlCol="0" anchor="ctr">
            <a:noAutofit/>
          </a:bodyPr>
          <a:lstStyle/>
          <a:p>
            <a:r>
              <a:rPr lang="fr-FR" dirty="0"/>
              <a:t>Titre de la partie</a:t>
            </a:r>
            <a:br>
              <a:rPr lang="fr-FR" dirty="0"/>
            </a:br>
            <a:r>
              <a:rPr lang="fr-FR" dirty="0"/>
              <a:t>sur 2 lignes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A5F03B-8EFD-4EEA-A4DB-23F2766C7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2392" y="1825625"/>
            <a:ext cx="6984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D138BB-6B04-4098-B3AF-5FA33B069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52603" y="6406992"/>
            <a:ext cx="1042374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fld id="{01358F52-989E-46E9-90B3-8BAA380ACD53}" type="datetime1">
              <a:rPr lang="fr-FR" smtClean="0"/>
              <a:pPr/>
              <a:t>18/07/2019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AA609A-D00B-4874-90DA-BA90667C1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25144" y="6406992"/>
            <a:ext cx="4091914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Titre du document à modifier dans le menu Insertion &gt; En-Tête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CF6CDA-08E9-48AC-8993-CA2275E74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08824" y="6406992"/>
            <a:ext cx="20574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</a:lstStyle>
          <a:p>
            <a:fld id="{CAD88D1B-CF5F-403D-AB18-4344A17FAE8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4D2F420D-5608-4111-BB6A-EFDEAC07E543}"/>
              </a:ext>
            </a:extLst>
          </p:cNvPr>
          <p:cNvCxnSpPr/>
          <p:nvPr userDrawn="1"/>
        </p:nvCxnSpPr>
        <p:spPr>
          <a:xfrm>
            <a:off x="333912" y="6311043"/>
            <a:ext cx="8460000" cy="0"/>
          </a:xfrm>
          <a:prstGeom prst="line">
            <a:avLst/>
          </a:prstGeom>
          <a:ln w="2222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4AF684F4-869D-4CB5-A576-A2A5095AA19E}"/>
              </a:ext>
            </a:extLst>
          </p:cNvPr>
          <p:cNvCxnSpPr>
            <a:cxnSpLocks/>
          </p:cNvCxnSpPr>
          <p:nvPr userDrawn="1"/>
        </p:nvCxnSpPr>
        <p:spPr>
          <a:xfrm>
            <a:off x="2556918" y="6538490"/>
            <a:ext cx="0" cy="80278"/>
          </a:xfrm>
          <a:prstGeom prst="line">
            <a:avLst/>
          </a:prstGeom>
          <a:ln w="127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>
            <a:extLst>
              <a:ext uri="{FF2B5EF4-FFF2-40B4-BE49-F238E27FC236}">
                <a16:creationId xmlns:a16="http://schemas.microsoft.com/office/drawing/2014/main" id="{FE5FC442-AAFC-4975-8D02-12FBB07F8988}"/>
              </a:ext>
            </a:extLst>
          </p:cNvPr>
          <p:cNvGrpSpPr/>
          <p:nvPr userDrawn="1"/>
        </p:nvGrpSpPr>
        <p:grpSpPr>
          <a:xfrm>
            <a:off x="361236" y="6495689"/>
            <a:ext cx="775461" cy="169347"/>
            <a:chOff x="-285750" y="5594350"/>
            <a:chExt cx="3076265" cy="671803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1E148B49-F899-447C-B0C9-8C126A03A3BD}"/>
                </a:ext>
              </a:extLst>
            </p:cNvPr>
            <p:cNvSpPr/>
            <p:nvPr/>
          </p:nvSpPr>
          <p:spPr>
            <a:xfrm>
              <a:off x="1326479" y="5751156"/>
              <a:ext cx="290305" cy="365237"/>
            </a:xfrm>
            <a:custGeom>
              <a:avLst/>
              <a:gdLst>
                <a:gd name="connsiteX0" fmla="*/ 166275 w 290305"/>
                <a:gd name="connsiteY0" fmla="*/ 0 h 365237"/>
                <a:gd name="connsiteX1" fmla="*/ 221717 w 290305"/>
                <a:gd name="connsiteY1" fmla="*/ 10715 h 365237"/>
                <a:gd name="connsiteX2" fmla="*/ 262179 w 290305"/>
                <a:gd name="connsiteY2" fmla="*/ 41307 h 365237"/>
                <a:gd name="connsiteX3" fmla="*/ 285443 w 290305"/>
                <a:gd name="connsiteY3" fmla="*/ 89410 h 365237"/>
                <a:gd name="connsiteX4" fmla="*/ 290305 w 290305"/>
                <a:gd name="connsiteY4" fmla="*/ 131577 h 365237"/>
                <a:gd name="connsiteX5" fmla="*/ 290305 w 290305"/>
                <a:gd name="connsiteY5" fmla="*/ 150937 h 365237"/>
                <a:gd name="connsiteX6" fmla="*/ 287511 w 290305"/>
                <a:gd name="connsiteY6" fmla="*/ 170539 h 365237"/>
                <a:gd name="connsiteX7" fmla="*/ 284722 w 290305"/>
                <a:gd name="connsiteY7" fmla="*/ 187151 h 365237"/>
                <a:gd name="connsiteX8" fmla="*/ 283251 w 290305"/>
                <a:gd name="connsiteY8" fmla="*/ 195922 h 365237"/>
                <a:gd name="connsiteX9" fmla="*/ 213123 w 290305"/>
                <a:gd name="connsiteY9" fmla="*/ 131577 h 365237"/>
                <a:gd name="connsiteX10" fmla="*/ 213123 w 290305"/>
                <a:gd name="connsiteY10" fmla="*/ 113789 h 365237"/>
                <a:gd name="connsiteX11" fmla="*/ 208273 w 290305"/>
                <a:gd name="connsiteY11" fmla="*/ 72478 h 365237"/>
                <a:gd name="connsiteX12" fmla="*/ 163528 w 290305"/>
                <a:gd name="connsiteY12" fmla="*/ 72478 h 365237"/>
                <a:gd name="connsiteX13" fmla="*/ 115765 w 290305"/>
                <a:gd name="connsiteY13" fmla="*/ 88769 h 365237"/>
                <a:gd name="connsiteX14" fmla="*/ 85505 w 290305"/>
                <a:gd name="connsiteY14" fmla="*/ 132141 h 365237"/>
                <a:gd name="connsiteX15" fmla="*/ 82132 w 290305"/>
                <a:gd name="connsiteY15" fmla="*/ 143926 h 365237"/>
                <a:gd name="connsiteX16" fmla="*/ 82132 w 290305"/>
                <a:gd name="connsiteY16" fmla="*/ 143926 h 365237"/>
                <a:gd name="connsiteX17" fmla="*/ 213123 w 290305"/>
                <a:gd name="connsiteY17" fmla="*/ 133585 h 365237"/>
                <a:gd name="connsiteX18" fmla="*/ 213123 w 290305"/>
                <a:gd name="connsiteY18" fmla="*/ 131578 h 365237"/>
                <a:gd name="connsiteX19" fmla="*/ 283247 w 290305"/>
                <a:gd name="connsiteY19" fmla="*/ 195922 h 365237"/>
                <a:gd name="connsiteX20" fmla="*/ 78555 w 290305"/>
                <a:gd name="connsiteY20" fmla="*/ 206653 h 365237"/>
                <a:gd name="connsiteX21" fmla="*/ 96637 w 290305"/>
                <a:gd name="connsiteY21" fmla="*/ 260779 h 365237"/>
                <a:gd name="connsiteX22" fmla="*/ 137701 w 290305"/>
                <a:gd name="connsiteY22" fmla="*/ 288658 h 365237"/>
                <a:gd name="connsiteX23" fmla="*/ 165588 w 290305"/>
                <a:gd name="connsiteY23" fmla="*/ 292119 h 365237"/>
                <a:gd name="connsiteX24" fmla="*/ 193421 w 290305"/>
                <a:gd name="connsiteY24" fmla="*/ 292119 h 365237"/>
                <a:gd name="connsiteX25" fmla="*/ 225521 w 290305"/>
                <a:gd name="connsiteY25" fmla="*/ 278054 h 365237"/>
                <a:gd name="connsiteX26" fmla="*/ 244977 w 290305"/>
                <a:gd name="connsiteY26" fmla="*/ 264186 h 365237"/>
                <a:gd name="connsiteX27" fmla="*/ 255021 w 290305"/>
                <a:gd name="connsiteY27" fmla="*/ 256982 h 365237"/>
                <a:gd name="connsiteX28" fmla="*/ 282661 w 290305"/>
                <a:gd name="connsiteY28" fmla="*/ 326129 h 365237"/>
                <a:gd name="connsiteX29" fmla="*/ 240366 w 290305"/>
                <a:gd name="connsiteY29" fmla="*/ 349899 h 365237"/>
                <a:gd name="connsiteX30" fmla="*/ 191202 w 290305"/>
                <a:gd name="connsiteY30" fmla="*/ 363262 h 365237"/>
                <a:gd name="connsiteX31" fmla="*/ 164901 w 290305"/>
                <a:gd name="connsiteY31" fmla="*/ 365237 h 365237"/>
                <a:gd name="connsiteX32" fmla="*/ 106820 w 290305"/>
                <a:gd name="connsiteY32" fmla="*/ 357257 h 365237"/>
                <a:gd name="connsiteX33" fmla="*/ 60265 w 290305"/>
                <a:gd name="connsiteY33" fmla="*/ 334047 h 365237"/>
                <a:gd name="connsiteX34" fmla="*/ 26274 w 290305"/>
                <a:gd name="connsiteY34" fmla="*/ 296703 h 365237"/>
                <a:gd name="connsiteX35" fmla="*/ 5877 w 290305"/>
                <a:gd name="connsiteY35" fmla="*/ 246308 h 365237"/>
                <a:gd name="connsiteX36" fmla="*/ 0 w 290305"/>
                <a:gd name="connsiteY36" fmla="*/ 192148 h 365237"/>
                <a:gd name="connsiteX37" fmla="*/ 7629 w 290305"/>
                <a:gd name="connsiteY37" fmla="*/ 132180 h 365237"/>
                <a:gd name="connsiteX38" fmla="*/ 29141 w 290305"/>
                <a:gd name="connsiteY38" fmla="*/ 80616 h 365237"/>
                <a:gd name="connsiteX39" fmla="*/ 62461 w 290305"/>
                <a:gd name="connsiteY39" fmla="*/ 39852 h 365237"/>
                <a:gd name="connsiteX40" fmla="*/ 105504 w 290305"/>
                <a:gd name="connsiteY40" fmla="*/ 12282 h 365237"/>
                <a:gd name="connsiteX41" fmla="*/ 156208 w 290305"/>
                <a:gd name="connsiteY41" fmla="*/ 312 h 365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90305" h="365237">
                  <a:moveTo>
                    <a:pt x="166275" y="0"/>
                  </a:moveTo>
                  <a:lnTo>
                    <a:pt x="221717" y="10715"/>
                  </a:lnTo>
                  <a:lnTo>
                    <a:pt x="262179" y="41307"/>
                  </a:lnTo>
                  <a:lnTo>
                    <a:pt x="285443" y="89410"/>
                  </a:lnTo>
                  <a:lnTo>
                    <a:pt x="290305" y="131577"/>
                  </a:lnTo>
                  <a:lnTo>
                    <a:pt x="290305" y="150937"/>
                  </a:lnTo>
                  <a:lnTo>
                    <a:pt x="287511" y="170539"/>
                  </a:lnTo>
                  <a:lnTo>
                    <a:pt x="284722" y="187151"/>
                  </a:lnTo>
                  <a:lnTo>
                    <a:pt x="283251" y="195922"/>
                  </a:lnTo>
                  <a:lnTo>
                    <a:pt x="213123" y="131577"/>
                  </a:lnTo>
                  <a:lnTo>
                    <a:pt x="213123" y="113789"/>
                  </a:lnTo>
                  <a:lnTo>
                    <a:pt x="208273" y="72478"/>
                  </a:lnTo>
                  <a:lnTo>
                    <a:pt x="163528" y="72478"/>
                  </a:lnTo>
                  <a:lnTo>
                    <a:pt x="115765" y="88769"/>
                  </a:lnTo>
                  <a:lnTo>
                    <a:pt x="85505" y="132141"/>
                  </a:lnTo>
                  <a:lnTo>
                    <a:pt x="82132" y="143926"/>
                  </a:lnTo>
                  <a:lnTo>
                    <a:pt x="82132" y="143926"/>
                  </a:lnTo>
                  <a:lnTo>
                    <a:pt x="213123" y="133585"/>
                  </a:lnTo>
                  <a:lnTo>
                    <a:pt x="213123" y="131578"/>
                  </a:lnTo>
                  <a:lnTo>
                    <a:pt x="283247" y="195922"/>
                  </a:lnTo>
                  <a:lnTo>
                    <a:pt x="78555" y="206653"/>
                  </a:lnTo>
                  <a:lnTo>
                    <a:pt x="96637" y="260779"/>
                  </a:lnTo>
                  <a:lnTo>
                    <a:pt x="137701" y="288658"/>
                  </a:lnTo>
                  <a:lnTo>
                    <a:pt x="165588" y="292119"/>
                  </a:lnTo>
                  <a:lnTo>
                    <a:pt x="193421" y="292119"/>
                  </a:lnTo>
                  <a:lnTo>
                    <a:pt x="225521" y="278054"/>
                  </a:lnTo>
                  <a:lnTo>
                    <a:pt x="244977" y="264186"/>
                  </a:lnTo>
                  <a:lnTo>
                    <a:pt x="255021" y="256982"/>
                  </a:lnTo>
                  <a:lnTo>
                    <a:pt x="282661" y="326129"/>
                  </a:lnTo>
                  <a:lnTo>
                    <a:pt x="240366" y="349899"/>
                  </a:lnTo>
                  <a:lnTo>
                    <a:pt x="191202" y="363262"/>
                  </a:lnTo>
                  <a:lnTo>
                    <a:pt x="164901" y="365237"/>
                  </a:lnTo>
                  <a:lnTo>
                    <a:pt x="106820" y="357257"/>
                  </a:lnTo>
                  <a:lnTo>
                    <a:pt x="60265" y="334047"/>
                  </a:lnTo>
                  <a:lnTo>
                    <a:pt x="26274" y="296703"/>
                  </a:lnTo>
                  <a:lnTo>
                    <a:pt x="5877" y="246308"/>
                  </a:lnTo>
                  <a:lnTo>
                    <a:pt x="0" y="192148"/>
                  </a:lnTo>
                  <a:lnTo>
                    <a:pt x="7629" y="132180"/>
                  </a:lnTo>
                  <a:lnTo>
                    <a:pt x="29141" y="80616"/>
                  </a:lnTo>
                  <a:lnTo>
                    <a:pt x="62461" y="39852"/>
                  </a:lnTo>
                  <a:lnTo>
                    <a:pt x="105504" y="12282"/>
                  </a:lnTo>
                  <a:lnTo>
                    <a:pt x="156208" y="312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" name="object 14">
              <a:extLst>
                <a:ext uri="{FF2B5EF4-FFF2-40B4-BE49-F238E27FC236}">
                  <a16:creationId xmlns:a16="http://schemas.microsoft.com/office/drawing/2014/main" id="{87EBD976-5EE7-4C30-92BA-107C6E4A26F2}"/>
                </a:ext>
              </a:extLst>
            </p:cNvPr>
            <p:cNvSpPr/>
            <p:nvPr/>
          </p:nvSpPr>
          <p:spPr>
            <a:xfrm>
              <a:off x="1659423" y="5595268"/>
              <a:ext cx="242087" cy="514310"/>
            </a:xfrm>
            <a:custGeom>
              <a:avLst/>
              <a:gdLst/>
              <a:ahLst/>
              <a:cxnLst/>
              <a:rect l="l" t="t" r="r" b="b"/>
              <a:pathLst>
                <a:path w="62737" h="133286">
                  <a:moveTo>
                    <a:pt x="16748" y="16492"/>
                  </a:moveTo>
                  <a:lnTo>
                    <a:pt x="12699" y="28063"/>
                  </a:lnTo>
                  <a:lnTo>
                    <a:pt x="11480" y="42163"/>
                  </a:lnTo>
                  <a:lnTo>
                    <a:pt x="0" y="42163"/>
                  </a:lnTo>
                  <a:lnTo>
                    <a:pt x="0" y="60413"/>
                  </a:lnTo>
                  <a:lnTo>
                    <a:pt x="11468" y="60413"/>
                  </a:lnTo>
                  <a:lnTo>
                    <a:pt x="11468" y="133286"/>
                  </a:lnTo>
                  <a:lnTo>
                    <a:pt x="31292" y="133286"/>
                  </a:lnTo>
                  <a:lnTo>
                    <a:pt x="31292" y="60413"/>
                  </a:lnTo>
                  <a:lnTo>
                    <a:pt x="53352" y="60413"/>
                  </a:lnTo>
                  <a:lnTo>
                    <a:pt x="53352" y="42163"/>
                  </a:lnTo>
                  <a:lnTo>
                    <a:pt x="31305" y="42163"/>
                  </a:lnTo>
                  <a:lnTo>
                    <a:pt x="31407" y="34455"/>
                  </a:lnTo>
                  <a:lnTo>
                    <a:pt x="31991" y="28193"/>
                  </a:lnTo>
                  <a:lnTo>
                    <a:pt x="35280" y="23850"/>
                  </a:lnTo>
                  <a:lnTo>
                    <a:pt x="38099" y="20243"/>
                  </a:lnTo>
                  <a:lnTo>
                    <a:pt x="42036" y="18414"/>
                  </a:lnTo>
                  <a:lnTo>
                    <a:pt x="49720" y="18414"/>
                  </a:lnTo>
                  <a:lnTo>
                    <a:pt x="53339" y="19100"/>
                  </a:lnTo>
                  <a:lnTo>
                    <a:pt x="55524" y="19723"/>
                  </a:lnTo>
                  <a:lnTo>
                    <a:pt x="58394" y="20535"/>
                  </a:lnTo>
                  <a:lnTo>
                    <a:pt x="62737" y="2641"/>
                  </a:lnTo>
                  <a:lnTo>
                    <a:pt x="60121" y="1879"/>
                  </a:lnTo>
                  <a:lnTo>
                    <a:pt x="57175" y="1003"/>
                  </a:lnTo>
                  <a:lnTo>
                    <a:pt x="51815" y="0"/>
                  </a:lnTo>
                  <a:lnTo>
                    <a:pt x="44091" y="61"/>
                  </a:lnTo>
                  <a:lnTo>
                    <a:pt x="31432" y="3047"/>
                  </a:lnTo>
                  <a:lnTo>
                    <a:pt x="21056" y="10617"/>
                  </a:lnTo>
                  <a:lnTo>
                    <a:pt x="16748" y="16492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073488DD-FBF1-42E8-9F04-721824C5B32F}"/>
                </a:ext>
              </a:extLst>
            </p:cNvPr>
            <p:cNvSpPr/>
            <p:nvPr/>
          </p:nvSpPr>
          <p:spPr>
            <a:xfrm>
              <a:off x="945904" y="5751156"/>
              <a:ext cx="303243" cy="514997"/>
            </a:xfrm>
            <a:custGeom>
              <a:avLst/>
              <a:gdLst>
                <a:gd name="connsiteX0" fmla="*/ 203029 w 303243"/>
                <a:gd name="connsiteY0" fmla="*/ 71791 h 514997"/>
                <a:gd name="connsiteX1" fmla="*/ 146375 w 303243"/>
                <a:gd name="connsiteY1" fmla="*/ 82279 h 514997"/>
                <a:gd name="connsiteX2" fmla="*/ 105713 w 303243"/>
                <a:gd name="connsiteY2" fmla="*/ 112465 h 514997"/>
                <a:gd name="connsiteX3" fmla="*/ 105713 w 303243"/>
                <a:gd name="connsiteY3" fmla="*/ 112466 h 514997"/>
                <a:gd name="connsiteX4" fmla="*/ 82912 w 303243"/>
                <a:gd name="connsiteY4" fmla="*/ 160437 h 514997"/>
                <a:gd name="connsiteX5" fmla="*/ 78555 w 303243"/>
                <a:gd name="connsiteY5" fmla="*/ 200332 h 514997"/>
                <a:gd name="connsiteX6" fmla="*/ 91764 w 303243"/>
                <a:gd name="connsiteY6" fmla="*/ 261276 h 514997"/>
                <a:gd name="connsiteX7" fmla="*/ 128753 w 303243"/>
                <a:gd name="connsiteY7" fmla="*/ 290413 h 514997"/>
                <a:gd name="connsiteX8" fmla="*/ 143779 w 303243"/>
                <a:gd name="connsiteY8" fmla="*/ 292119 h 514997"/>
                <a:gd name="connsiteX9" fmla="*/ 185869 w 303243"/>
                <a:gd name="connsiteY9" fmla="*/ 276684 h 514997"/>
                <a:gd name="connsiteX10" fmla="*/ 218954 w 303243"/>
                <a:gd name="connsiteY10" fmla="*/ 233417 h 514997"/>
                <a:gd name="connsiteX11" fmla="*/ 226744 w 303243"/>
                <a:gd name="connsiteY11" fmla="*/ 214791 h 514997"/>
                <a:gd name="connsiteX12" fmla="*/ 226744 w 303243"/>
                <a:gd name="connsiteY12" fmla="*/ 72675 h 514997"/>
                <a:gd name="connsiteX13" fmla="*/ 209006 w 303243"/>
                <a:gd name="connsiteY13" fmla="*/ 71791 h 514997"/>
                <a:gd name="connsiteX14" fmla="*/ 203712 w 303243"/>
                <a:gd name="connsiteY14" fmla="*/ 0 h 514997"/>
                <a:gd name="connsiteX15" fmla="*/ 238606 w 303243"/>
                <a:gd name="connsiteY15" fmla="*/ 0 h 514997"/>
                <a:gd name="connsiteX16" fmla="*/ 258895 w 303243"/>
                <a:gd name="connsiteY16" fmla="*/ 1860 h 514997"/>
                <a:gd name="connsiteX17" fmla="*/ 294225 w 303243"/>
                <a:gd name="connsiteY17" fmla="*/ 8377 h 514997"/>
                <a:gd name="connsiteX18" fmla="*/ 303243 w 303243"/>
                <a:gd name="connsiteY18" fmla="*/ 10044 h 514997"/>
                <a:gd name="connsiteX19" fmla="*/ 303243 w 303243"/>
                <a:gd name="connsiteY19" fmla="*/ 331030 h 514997"/>
                <a:gd name="connsiteX20" fmla="*/ 296652 w 303243"/>
                <a:gd name="connsiteY20" fmla="*/ 398056 h 514997"/>
                <a:gd name="connsiteX21" fmla="*/ 277070 w 303243"/>
                <a:gd name="connsiteY21" fmla="*/ 450306 h 514997"/>
                <a:gd name="connsiteX22" fmla="*/ 244791 w 303243"/>
                <a:gd name="connsiteY22" fmla="*/ 487427 h 514997"/>
                <a:gd name="connsiteX23" fmla="*/ 200108 w 303243"/>
                <a:gd name="connsiteY23" fmla="*/ 509055 h 514997"/>
                <a:gd name="connsiteX24" fmla="*/ 151963 w 303243"/>
                <a:gd name="connsiteY24" fmla="*/ 514997 h 514997"/>
                <a:gd name="connsiteX25" fmla="*/ 101518 w 303243"/>
                <a:gd name="connsiteY25" fmla="*/ 510718 h 514997"/>
                <a:gd name="connsiteX26" fmla="*/ 53045 w 303243"/>
                <a:gd name="connsiteY26" fmla="*/ 498810 h 514997"/>
                <a:gd name="connsiteX27" fmla="*/ 29499 w 303243"/>
                <a:gd name="connsiteY27" fmla="*/ 489464 h 514997"/>
                <a:gd name="connsiteX28" fmla="*/ 20925 w 303243"/>
                <a:gd name="connsiteY28" fmla="*/ 485397 h 514997"/>
                <a:gd name="connsiteX29" fmla="*/ 42094 w 303243"/>
                <a:gd name="connsiteY29" fmla="*/ 414142 h 514997"/>
                <a:gd name="connsiteX30" fmla="*/ 53415 w 303243"/>
                <a:gd name="connsiteY30" fmla="*/ 418896 h 514997"/>
                <a:gd name="connsiteX31" fmla="*/ 105851 w 303243"/>
                <a:gd name="connsiteY31" fmla="*/ 437210 h 514997"/>
                <a:gd name="connsiteX32" fmla="*/ 149910 w 303243"/>
                <a:gd name="connsiteY32" fmla="*/ 444445 h 514997"/>
                <a:gd name="connsiteX33" fmla="*/ 157403 w 303243"/>
                <a:gd name="connsiteY33" fmla="*/ 444626 h 514997"/>
                <a:gd name="connsiteX34" fmla="*/ 186263 w 303243"/>
                <a:gd name="connsiteY34" fmla="*/ 439317 h 514997"/>
                <a:gd name="connsiteX35" fmla="*/ 218220 w 303243"/>
                <a:gd name="connsiteY35" fmla="*/ 402146 h 514997"/>
                <a:gd name="connsiteX36" fmla="*/ 229442 w 303243"/>
                <a:gd name="connsiteY36" fmla="*/ 327650 h 514997"/>
                <a:gd name="connsiteX37" fmla="*/ 229442 w 303243"/>
                <a:gd name="connsiteY37" fmla="*/ 318142 h 514997"/>
                <a:gd name="connsiteX38" fmla="*/ 189967 w 303243"/>
                <a:gd name="connsiteY38" fmla="*/ 351435 h 514997"/>
                <a:gd name="connsiteX39" fmla="*/ 142795 w 303243"/>
                <a:gd name="connsiteY39" fmla="*/ 365048 h 514997"/>
                <a:gd name="connsiteX40" fmla="*/ 142795 w 303243"/>
                <a:gd name="connsiteY40" fmla="*/ 365048 h 514997"/>
                <a:gd name="connsiteX41" fmla="*/ 136332 w 303243"/>
                <a:gd name="connsiteY41" fmla="*/ 365237 h 514997"/>
                <a:gd name="connsiteX42" fmla="*/ 83923 w 303243"/>
                <a:gd name="connsiteY42" fmla="*/ 355594 h 514997"/>
                <a:gd name="connsiteX43" fmla="*/ 42951 w 303243"/>
                <a:gd name="connsiteY43" fmla="*/ 327850 h 514997"/>
                <a:gd name="connsiteX44" fmla="*/ 14871 w 303243"/>
                <a:gd name="connsiteY44" fmla="*/ 283776 h 514997"/>
                <a:gd name="connsiteX45" fmla="*/ 1146 w 303243"/>
                <a:gd name="connsiteY45" fmla="*/ 225151 h 514997"/>
                <a:gd name="connsiteX46" fmla="*/ 0 w 303243"/>
                <a:gd name="connsiteY46" fmla="*/ 199645 h 514997"/>
                <a:gd name="connsiteX47" fmla="*/ 7312 w 303243"/>
                <a:gd name="connsiteY47" fmla="*/ 143088 h 514997"/>
                <a:gd name="connsiteX48" fmla="*/ 28180 w 303243"/>
                <a:gd name="connsiteY48" fmla="*/ 93743 h 514997"/>
                <a:gd name="connsiteX49" fmla="*/ 60975 w 303243"/>
                <a:gd name="connsiteY49" fmla="*/ 53196 h 514997"/>
                <a:gd name="connsiteX50" fmla="*/ 104077 w 303243"/>
                <a:gd name="connsiteY50" fmla="*/ 23037 h 514997"/>
                <a:gd name="connsiteX51" fmla="*/ 155868 w 303243"/>
                <a:gd name="connsiteY51" fmla="*/ 4858 h 514997"/>
                <a:gd name="connsiteX52" fmla="*/ 155868 w 303243"/>
                <a:gd name="connsiteY52" fmla="*/ 4858 h 514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03243" h="514997">
                  <a:moveTo>
                    <a:pt x="203029" y="71791"/>
                  </a:moveTo>
                  <a:lnTo>
                    <a:pt x="146375" y="82279"/>
                  </a:lnTo>
                  <a:lnTo>
                    <a:pt x="105713" y="112465"/>
                  </a:lnTo>
                  <a:lnTo>
                    <a:pt x="105713" y="112466"/>
                  </a:lnTo>
                  <a:lnTo>
                    <a:pt x="82912" y="160437"/>
                  </a:lnTo>
                  <a:lnTo>
                    <a:pt x="78555" y="200332"/>
                  </a:lnTo>
                  <a:lnTo>
                    <a:pt x="91764" y="261276"/>
                  </a:lnTo>
                  <a:lnTo>
                    <a:pt x="128753" y="290413"/>
                  </a:lnTo>
                  <a:lnTo>
                    <a:pt x="143779" y="292119"/>
                  </a:lnTo>
                  <a:lnTo>
                    <a:pt x="185869" y="276684"/>
                  </a:lnTo>
                  <a:lnTo>
                    <a:pt x="218954" y="233417"/>
                  </a:lnTo>
                  <a:lnTo>
                    <a:pt x="226744" y="214791"/>
                  </a:lnTo>
                  <a:lnTo>
                    <a:pt x="226744" y="72675"/>
                  </a:lnTo>
                  <a:lnTo>
                    <a:pt x="209006" y="71791"/>
                  </a:lnTo>
                  <a:close/>
                  <a:moveTo>
                    <a:pt x="203712" y="0"/>
                  </a:moveTo>
                  <a:lnTo>
                    <a:pt x="238606" y="0"/>
                  </a:lnTo>
                  <a:lnTo>
                    <a:pt x="258895" y="1860"/>
                  </a:lnTo>
                  <a:lnTo>
                    <a:pt x="294225" y="8377"/>
                  </a:lnTo>
                  <a:lnTo>
                    <a:pt x="303243" y="10044"/>
                  </a:lnTo>
                  <a:lnTo>
                    <a:pt x="303243" y="331030"/>
                  </a:lnTo>
                  <a:lnTo>
                    <a:pt x="296652" y="398056"/>
                  </a:lnTo>
                  <a:lnTo>
                    <a:pt x="277070" y="450306"/>
                  </a:lnTo>
                  <a:lnTo>
                    <a:pt x="244791" y="487427"/>
                  </a:lnTo>
                  <a:lnTo>
                    <a:pt x="200108" y="509055"/>
                  </a:lnTo>
                  <a:lnTo>
                    <a:pt x="151963" y="514997"/>
                  </a:lnTo>
                  <a:lnTo>
                    <a:pt x="101518" y="510718"/>
                  </a:lnTo>
                  <a:lnTo>
                    <a:pt x="53045" y="498810"/>
                  </a:lnTo>
                  <a:lnTo>
                    <a:pt x="29499" y="489464"/>
                  </a:lnTo>
                  <a:lnTo>
                    <a:pt x="20925" y="485397"/>
                  </a:lnTo>
                  <a:lnTo>
                    <a:pt x="42094" y="414142"/>
                  </a:lnTo>
                  <a:lnTo>
                    <a:pt x="53415" y="418896"/>
                  </a:lnTo>
                  <a:lnTo>
                    <a:pt x="105851" y="437210"/>
                  </a:lnTo>
                  <a:lnTo>
                    <a:pt x="149910" y="444445"/>
                  </a:lnTo>
                  <a:lnTo>
                    <a:pt x="157403" y="444626"/>
                  </a:lnTo>
                  <a:lnTo>
                    <a:pt x="186263" y="439317"/>
                  </a:lnTo>
                  <a:lnTo>
                    <a:pt x="218220" y="402146"/>
                  </a:lnTo>
                  <a:lnTo>
                    <a:pt x="229442" y="327650"/>
                  </a:lnTo>
                  <a:lnTo>
                    <a:pt x="229442" y="318142"/>
                  </a:lnTo>
                  <a:lnTo>
                    <a:pt x="189967" y="351435"/>
                  </a:lnTo>
                  <a:lnTo>
                    <a:pt x="142795" y="365048"/>
                  </a:lnTo>
                  <a:lnTo>
                    <a:pt x="142795" y="365048"/>
                  </a:lnTo>
                  <a:lnTo>
                    <a:pt x="136332" y="365237"/>
                  </a:lnTo>
                  <a:lnTo>
                    <a:pt x="83923" y="355594"/>
                  </a:lnTo>
                  <a:lnTo>
                    <a:pt x="42951" y="327850"/>
                  </a:lnTo>
                  <a:lnTo>
                    <a:pt x="14871" y="283776"/>
                  </a:lnTo>
                  <a:lnTo>
                    <a:pt x="1146" y="225151"/>
                  </a:lnTo>
                  <a:lnTo>
                    <a:pt x="0" y="199645"/>
                  </a:lnTo>
                  <a:lnTo>
                    <a:pt x="7312" y="143088"/>
                  </a:lnTo>
                  <a:lnTo>
                    <a:pt x="28180" y="93743"/>
                  </a:lnTo>
                  <a:lnTo>
                    <a:pt x="60975" y="53196"/>
                  </a:lnTo>
                  <a:lnTo>
                    <a:pt x="104077" y="23037"/>
                  </a:lnTo>
                  <a:lnTo>
                    <a:pt x="155868" y="4858"/>
                  </a:lnTo>
                  <a:lnTo>
                    <a:pt x="155868" y="4858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951632E7-D412-47C8-9213-315D6CF5C265}"/>
                </a:ext>
              </a:extLst>
            </p:cNvPr>
            <p:cNvSpPr/>
            <p:nvPr/>
          </p:nvSpPr>
          <p:spPr>
            <a:xfrm>
              <a:off x="566702" y="5751839"/>
              <a:ext cx="301870" cy="364550"/>
            </a:xfrm>
            <a:custGeom>
              <a:avLst/>
              <a:gdLst>
                <a:gd name="connsiteX0" fmla="*/ 200282 w 301870"/>
                <a:gd name="connsiteY0" fmla="*/ 73115 h 364550"/>
                <a:gd name="connsiteX1" fmla="*/ 146087 w 301870"/>
                <a:gd name="connsiteY1" fmla="*/ 84633 h 364550"/>
                <a:gd name="connsiteX2" fmla="*/ 105601 w 301870"/>
                <a:gd name="connsiteY2" fmla="*/ 116625 h 364550"/>
                <a:gd name="connsiteX3" fmla="*/ 82514 w 301870"/>
                <a:gd name="connsiteY3" fmla="*/ 165233 h 364550"/>
                <a:gd name="connsiteX4" fmla="*/ 78553 w 301870"/>
                <a:gd name="connsiteY4" fmla="*/ 200319 h 364550"/>
                <a:gd name="connsiteX5" fmla="*/ 78555 w 301870"/>
                <a:gd name="connsiteY5" fmla="*/ 200332 h 364550"/>
                <a:gd name="connsiteX6" fmla="*/ 92053 w 301870"/>
                <a:gd name="connsiteY6" fmla="*/ 260408 h 364550"/>
                <a:gd name="connsiteX7" fmla="*/ 129930 w 301870"/>
                <a:gd name="connsiteY7" fmla="*/ 289526 h 364550"/>
                <a:gd name="connsiteX8" fmla="*/ 130730 w 301870"/>
                <a:gd name="connsiteY8" fmla="*/ 298055 h 364550"/>
                <a:gd name="connsiteX9" fmla="*/ 129930 w 301870"/>
                <a:gd name="connsiteY9" fmla="*/ 289526 h 364550"/>
                <a:gd name="connsiteX10" fmla="*/ 146523 w 301870"/>
                <a:gd name="connsiteY10" fmla="*/ 291432 h 364550"/>
                <a:gd name="connsiteX11" fmla="*/ 191056 w 301870"/>
                <a:gd name="connsiteY11" fmla="*/ 271984 h 364550"/>
                <a:gd name="connsiteX12" fmla="*/ 219163 w 301870"/>
                <a:gd name="connsiteY12" fmla="*/ 225927 h 364550"/>
                <a:gd name="connsiteX13" fmla="*/ 226008 w 301870"/>
                <a:gd name="connsiteY13" fmla="*/ 201312 h 364550"/>
                <a:gd name="connsiteX14" fmla="*/ 226008 w 301870"/>
                <a:gd name="connsiteY14" fmla="*/ 74438 h 364550"/>
                <a:gd name="connsiteX15" fmla="*/ 215474 w 301870"/>
                <a:gd name="connsiteY15" fmla="*/ 73261 h 364550"/>
                <a:gd name="connsiteX16" fmla="*/ 213911 w 301870"/>
                <a:gd name="connsiteY16" fmla="*/ 0 h 364550"/>
                <a:gd name="connsiteX17" fmla="*/ 235026 w 301870"/>
                <a:gd name="connsiteY17" fmla="*/ 0 h 364550"/>
                <a:gd name="connsiteX18" fmla="*/ 263499 w 301870"/>
                <a:gd name="connsiteY18" fmla="*/ 2790 h 364550"/>
                <a:gd name="connsiteX19" fmla="*/ 292655 w 301870"/>
                <a:gd name="connsiteY19" fmla="*/ 7644 h 364550"/>
                <a:gd name="connsiteX20" fmla="*/ 301870 w 301870"/>
                <a:gd name="connsiteY20" fmla="*/ 9160 h 364550"/>
                <a:gd name="connsiteX21" fmla="*/ 301870 w 301870"/>
                <a:gd name="connsiteY21" fmla="*/ 357740 h 364550"/>
                <a:gd name="connsiteX22" fmla="*/ 229438 w 301870"/>
                <a:gd name="connsiteY22" fmla="*/ 357740 h 364550"/>
                <a:gd name="connsiteX23" fmla="*/ 229438 w 301870"/>
                <a:gd name="connsiteY23" fmla="*/ 316915 h 364550"/>
                <a:gd name="connsiteX24" fmla="*/ 190400 w 301870"/>
                <a:gd name="connsiteY24" fmla="*/ 350451 h 364550"/>
                <a:gd name="connsiteX25" fmla="*/ 143092 w 301870"/>
                <a:gd name="connsiteY25" fmla="*/ 364373 h 364550"/>
                <a:gd name="connsiteX26" fmla="*/ 136968 w 301870"/>
                <a:gd name="connsiteY26" fmla="*/ 364550 h 364550"/>
                <a:gd name="connsiteX27" fmla="*/ 136968 w 301870"/>
                <a:gd name="connsiteY27" fmla="*/ 364550 h 364550"/>
                <a:gd name="connsiteX28" fmla="*/ 136968 w 301870"/>
                <a:gd name="connsiteY28" fmla="*/ 364550 h 364550"/>
                <a:gd name="connsiteX29" fmla="*/ 136965 w 301870"/>
                <a:gd name="connsiteY29" fmla="*/ 364550 h 364550"/>
                <a:gd name="connsiteX30" fmla="*/ 136965 w 301870"/>
                <a:gd name="connsiteY30" fmla="*/ 364550 h 364550"/>
                <a:gd name="connsiteX31" fmla="*/ 83938 w 301870"/>
                <a:gd name="connsiteY31" fmla="*/ 354915 h 364550"/>
                <a:gd name="connsiteX32" fmla="*/ 42596 w 301870"/>
                <a:gd name="connsiteY32" fmla="*/ 327206 h 364550"/>
                <a:gd name="connsiteX33" fmla="*/ 14435 w 301870"/>
                <a:gd name="connsiteY33" fmla="*/ 283209 h 364550"/>
                <a:gd name="connsiteX34" fmla="*/ 965 w 301870"/>
                <a:gd name="connsiteY34" fmla="*/ 224723 h 364550"/>
                <a:gd name="connsiteX35" fmla="*/ 0 w 301870"/>
                <a:gd name="connsiteY35" fmla="*/ 201705 h 364550"/>
                <a:gd name="connsiteX36" fmla="*/ 6193 w 301870"/>
                <a:gd name="connsiteY36" fmla="*/ 152897 h 364550"/>
                <a:gd name="connsiteX37" fmla="*/ 24572 w 301870"/>
                <a:gd name="connsiteY37" fmla="*/ 106106 h 364550"/>
                <a:gd name="connsiteX38" fmla="*/ 54836 w 301870"/>
                <a:gd name="connsiteY38" fmla="*/ 64378 h 364550"/>
                <a:gd name="connsiteX39" fmla="*/ 59041 w 301870"/>
                <a:gd name="connsiteY39" fmla="*/ 88482 h 364550"/>
                <a:gd name="connsiteX40" fmla="*/ 54836 w 301870"/>
                <a:gd name="connsiteY40" fmla="*/ 64374 h 364550"/>
                <a:gd name="connsiteX41" fmla="*/ 96680 w 301870"/>
                <a:gd name="connsiteY41" fmla="*/ 30754 h 364550"/>
                <a:gd name="connsiteX42" fmla="*/ 149806 w 301870"/>
                <a:gd name="connsiteY42" fmla="*/ 8277 h 364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01870" h="364550">
                  <a:moveTo>
                    <a:pt x="200282" y="73115"/>
                  </a:moveTo>
                  <a:lnTo>
                    <a:pt x="146087" y="84633"/>
                  </a:lnTo>
                  <a:lnTo>
                    <a:pt x="105601" y="116625"/>
                  </a:lnTo>
                  <a:lnTo>
                    <a:pt x="82514" y="165233"/>
                  </a:lnTo>
                  <a:lnTo>
                    <a:pt x="78553" y="200319"/>
                  </a:lnTo>
                  <a:lnTo>
                    <a:pt x="78555" y="200332"/>
                  </a:lnTo>
                  <a:lnTo>
                    <a:pt x="92053" y="260408"/>
                  </a:lnTo>
                  <a:lnTo>
                    <a:pt x="129930" y="289526"/>
                  </a:lnTo>
                  <a:lnTo>
                    <a:pt x="130730" y="298055"/>
                  </a:lnTo>
                  <a:lnTo>
                    <a:pt x="129930" y="289526"/>
                  </a:lnTo>
                  <a:lnTo>
                    <a:pt x="146523" y="291432"/>
                  </a:lnTo>
                  <a:lnTo>
                    <a:pt x="191056" y="271984"/>
                  </a:lnTo>
                  <a:lnTo>
                    <a:pt x="219163" y="225927"/>
                  </a:lnTo>
                  <a:lnTo>
                    <a:pt x="226008" y="201312"/>
                  </a:lnTo>
                  <a:lnTo>
                    <a:pt x="226008" y="74438"/>
                  </a:lnTo>
                  <a:lnTo>
                    <a:pt x="215474" y="73261"/>
                  </a:lnTo>
                  <a:close/>
                  <a:moveTo>
                    <a:pt x="213911" y="0"/>
                  </a:moveTo>
                  <a:lnTo>
                    <a:pt x="235026" y="0"/>
                  </a:lnTo>
                  <a:lnTo>
                    <a:pt x="263499" y="2790"/>
                  </a:lnTo>
                  <a:lnTo>
                    <a:pt x="292655" y="7644"/>
                  </a:lnTo>
                  <a:lnTo>
                    <a:pt x="301870" y="9160"/>
                  </a:lnTo>
                  <a:lnTo>
                    <a:pt x="301870" y="357740"/>
                  </a:lnTo>
                  <a:lnTo>
                    <a:pt x="229438" y="357740"/>
                  </a:lnTo>
                  <a:lnTo>
                    <a:pt x="229438" y="316915"/>
                  </a:lnTo>
                  <a:lnTo>
                    <a:pt x="190400" y="350451"/>
                  </a:lnTo>
                  <a:lnTo>
                    <a:pt x="143092" y="364373"/>
                  </a:lnTo>
                  <a:lnTo>
                    <a:pt x="136968" y="364550"/>
                  </a:lnTo>
                  <a:lnTo>
                    <a:pt x="136968" y="364550"/>
                  </a:lnTo>
                  <a:lnTo>
                    <a:pt x="136968" y="364550"/>
                  </a:lnTo>
                  <a:lnTo>
                    <a:pt x="136965" y="364550"/>
                  </a:lnTo>
                  <a:lnTo>
                    <a:pt x="136965" y="364550"/>
                  </a:lnTo>
                  <a:lnTo>
                    <a:pt x="83938" y="354915"/>
                  </a:lnTo>
                  <a:lnTo>
                    <a:pt x="42596" y="327206"/>
                  </a:lnTo>
                  <a:lnTo>
                    <a:pt x="14435" y="283209"/>
                  </a:lnTo>
                  <a:lnTo>
                    <a:pt x="965" y="224723"/>
                  </a:lnTo>
                  <a:lnTo>
                    <a:pt x="0" y="201705"/>
                  </a:lnTo>
                  <a:lnTo>
                    <a:pt x="6193" y="152897"/>
                  </a:lnTo>
                  <a:lnTo>
                    <a:pt x="24572" y="106106"/>
                  </a:lnTo>
                  <a:lnTo>
                    <a:pt x="54836" y="64378"/>
                  </a:lnTo>
                  <a:lnTo>
                    <a:pt x="59041" y="88482"/>
                  </a:lnTo>
                  <a:lnTo>
                    <a:pt x="54836" y="64374"/>
                  </a:lnTo>
                  <a:lnTo>
                    <a:pt x="96680" y="30754"/>
                  </a:lnTo>
                  <a:lnTo>
                    <a:pt x="149806" y="8277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19">
              <a:extLst>
                <a:ext uri="{FF2B5EF4-FFF2-40B4-BE49-F238E27FC236}">
                  <a16:creationId xmlns:a16="http://schemas.microsoft.com/office/drawing/2014/main" id="{242E10D8-9206-4E07-8B6F-08AA6D000072}"/>
                </a:ext>
              </a:extLst>
            </p:cNvPr>
            <p:cNvSpPr/>
            <p:nvPr/>
          </p:nvSpPr>
          <p:spPr>
            <a:xfrm>
              <a:off x="2507020" y="5602079"/>
              <a:ext cx="283495" cy="507500"/>
            </a:xfrm>
            <a:custGeom>
              <a:avLst/>
              <a:gdLst/>
              <a:ahLst/>
              <a:cxnLst/>
              <a:rect l="l" t="t" r="r" b="b"/>
              <a:pathLst>
                <a:path w="73469" h="131521">
                  <a:moveTo>
                    <a:pt x="0" y="0"/>
                  </a:moveTo>
                  <a:lnTo>
                    <a:pt x="0" y="131521"/>
                  </a:lnTo>
                  <a:lnTo>
                    <a:pt x="19837" y="131521"/>
                  </a:lnTo>
                  <a:lnTo>
                    <a:pt x="19837" y="74879"/>
                  </a:lnTo>
                  <a:lnTo>
                    <a:pt x="22066" y="70983"/>
                  </a:lnTo>
                  <a:lnTo>
                    <a:pt x="32086" y="61734"/>
                  </a:lnTo>
                  <a:lnTo>
                    <a:pt x="44678" y="57594"/>
                  </a:lnTo>
                  <a:lnTo>
                    <a:pt x="50215" y="57594"/>
                  </a:lnTo>
                  <a:lnTo>
                    <a:pt x="53632" y="59855"/>
                  </a:lnTo>
                  <a:lnTo>
                    <a:pt x="53632" y="131521"/>
                  </a:lnTo>
                  <a:lnTo>
                    <a:pt x="73469" y="131521"/>
                  </a:lnTo>
                  <a:lnTo>
                    <a:pt x="73460" y="67029"/>
                  </a:lnTo>
                  <a:lnTo>
                    <a:pt x="70427" y="51294"/>
                  </a:lnTo>
                  <a:lnTo>
                    <a:pt x="61994" y="41808"/>
                  </a:lnTo>
                  <a:lnTo>
                    <a:pt x="48209" y="38633"/>
                  </a:lnTo>
                  <a:lnTo>
                    <a:pt x="42187" y="39230"/>
                  </a:lnTo>
                  <a:lnTo>
                    <a:pt x="29773" y="43970"/>
                  </a:lnTo>
                  <a:lnTo>
                    <a:pt x="19837" y="51384"/>
                  </a:lnTo>
                  <a:lnTo>
                    <a:pt x="198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A06662FE-5CFB-40F9-BCB6-EC8CD84A98B0}"/>
                </a:ext>
              </a:extLst>
            </p:cNvPr>
            <p:cNvSpPr/>
            <p:nvPr/>
          </p:nvSpPr>
          <p:spPr>
            <a:xfrm>
              <a:off x="2118947" y="5751156"/>
              <a:ext cx="310741" cy="508187"/>
            </a:xfrm>
            <a:custGeom>
              <a:avLst/>
              <a:gdLst>
                <a:gd name="connsiteX0" fmla="*/ 177153 w 310741"/>
                <a:gd name="connsiteY0" fmla="*/ 0 h 508187"/>
                <a:gd name="connsiteX1" fmla="*/ 227868 w 310741"/>
                <a:gd name="connsiteY1" fmla="*/ 10175 h 508187"/>
                <a:gd name="connsiteX2" fmla="*/ 268214 w 310741"/>
                <a:gd name="connsiteY2" fmla="*/ 39038 h 508187"/>
                <a:gd name="connsiteX3" fmla="*/ 296178 w 310741"/>
                <a:gd name="connsiteY3" fmla="*/ 84089 h 508187"/>
                <a:gd name="connsiteX4" fmla="*/ 309761 w 310741"/>
                <a:gd name="connsiteY4" fmla="*/ 142833 h 508187"/>
                <a:gd name="connsiteX5" fmla="*/ 310741 w 310741"/>
                <a:gd name="connsiteY5" fmla="*/ 165588 h 508187"/>
                <a:gd name="connsiteX6" fmla="*/ 305069 w 310741"/>
                <a:gd name="connsiteY6" fmla="*/ 217144 h 508187"/>
                <a:gd name="connsiteX7" fmla="*/ 287743 w 310741"/>
                <a:gd name="connsiteY7" fmla="*/ 265617 h 508187"/>
                <a:gd name="connsiteX8" fmla="*/ 258301 w 310741"/>
                <a:gd name="connsiteY8" fmla="*/ 307762 h 508187"/>
                <a:gd name="connsiteX9" fmla="*/ 216288 w 310741"/>
                <a:gd name="connsiteY9" fmla="*/ 340334 h 508187"/>
                <a:gd name="connsiteX10" fmla="*/ 161240 w 310741"/>
                <a:gd name="connsiteY10" fmla="*/ 360086 h 508187"/>
                <a:gd name="connsiteX11" fmla="*/ 162804 w 310741"/>
                <a:gd name="connsiteY11" fmla="*/ 338942 h 508187"/>
                <a:gd name="connsiteX12" fmla="*/ 161240 w 310741"/>
                <a:gd name="connsiteY12" fmla="*/ 360082 h 508187"/>
                <a:gd name="connsiteX13" fmla="*/ 113840 w 310741"/>
                <a:gd name="connsiteY13" fmla="*/ 364546 h 508187"/>
                <a:gd name="connsiteX14" fmla="*/ 103942 w 310741"/>
                <a:gd name="connsiteY14" fmla="*/ 364546 h 508187"/>
                <a:gd name="connsiteX15" fmla="*/ 90564 w 310741"/>
                <a:gd name="connsiteY15" fmla="*/ 363616 h 508187"/>
                <a:gd name="connsiteX16" fmla="*/ 99385 w 310741"/>
                <a:gd name="connsiteY16" fmla="*/ 294812 h 508187"/>
                <a:gd name="connsiteX17" fmla="*/ 110460 w 310741"/>
                <a:gd name="connsiteY17" fmla="*/ 294812 h 508187"/>
                <a:gd name="connsiteX18" fmla="*/ 166831 w 310741"/>
                <a:gd name="connsiteY18" fmla="*/ 284513 h 508187"/>
                <a:gd name="connsiteX19" fmla="*/ 166831 w 310741"/>
                <a:gd name="connsiteY19" fmla="*/ 284514 h 508187"/>
                <a:gd name="connsiteX20" fmla="*/ 206363 w 310741"/>
                <a:gd name="connsiteY20" fmla="*/ 254315 h 508187"/>
                <a:gd name="connsiteX21" fmla="*/ 228084 w 310741"/>
                <a:gd name="connsiteY21" fmla="*/ 205263 h 508187"/>
                <a:gd name="connsiteX22" fmla="*/ 232186 w 310741"/>
                <a:gd name="connsiteY22" fmla="*/ 163528 h 508187"/>
                <a:gd name="connsiteX23" fmla="*/ 218310 w 310741"/>
                <a:gd name="connsiteY23" fmla="*/ 103749 h 508187"/>
                <a:gd name="connsiteX24" fmla="*/ 180653 w 310741"/>
                <a:gd name="connsiteY24" fmla="*/ 74681 h 508187"/>
                <a:gd name="connsiteX25" fmla="*/ 166958 w 310741"/>
                <a:gd name="connsiteY25" fmla="*/ 73165 h 508187"/>
                <a:gd name="connsiteX26" fmla="*/ 126357 w 310741"/>
                <a:gd name="connsiteY26" fmla="*/ 85852 h 508187"/>
                <a:gd name="connsiteX27" fmla="*/ 90957 w 310741"/>
                <a:gd name="connsiteY27" fmla="*/ 125381 h 508187"/>
                <a:gd name="connsiteX28" fmla="*/ 76545 w 310741"/>
                <a:gd name="connsiteY28" fmla="*/ 164118 h 508187"/>
                <a:gd name="connsiteX29" fmla="*/ 76545 w 310741"/>
                <a:gd name="connsiteY29" fmla="*/ 291923 h 508187"/>
                <a:gd name="connsiteX30" fmla="*/ 88013 w 310741"/>
                <a:gd name="connsiteY30" fmla="*/ 293836 h 508187"/>
                <a:gd name="connsiteX31" fmla="*/ 99381 w 310741"/>
                <a:gd name="connsiteY31" fmla="*/ 294817 h 508187"/>
                <a:gd name="connsiteX32" fmla="*/ 90560 w 310741"/>
                <a:gd name="connsiteY32" fmla="*/ 363621 h 508187"/>
                <a:gd name="connsiteX33" fmla="*/ 76545 w 310741"/>
                <a:gd name="connsiteY33" fmla="*/ 362000 h 508187"/>
                <a:gd name="connsiteX34" fmla="*/ 76545 w 310741"/>
                <a:gd name="connsiteY34" fmla="*/ 508187 h 508187"/>
                <a:gd name="connsiteX35" fmla="*/ 0 w 310741"/>
                <a:gd name="connsiteY35" fmla="*/ 508187 h 508187"/>
                <a:gd name="connsiteX36" fmla="*/ 0 w 310741"/>
                <a:gd name="connsiteY36" fmla="*/ 6810 h 508187"/>
                <a:gd name="connsiteX37" fmla="*/ 73165 w 310741"/>
                <a:gd name="connsiteY37" fmla="*/ 6810 h 508187"/>
                <a:gd name="connsiteX38" fmla="*/ 73165 w 310741"/>
                <a:gd name="connsiteY38" fmla="*/ 49985 h 508187"/>
                <a:gd name="connsiteX39" fmla="*/ 111740 w 310741"/>
                <a:gd name="connsiteY39" fmla="*/ 17306 h 508187"/>
                <a:gd name="connsiteX40" fmla="*/ 159017 w 310741"/>
                <a:gd name="connsiteY40" fmla="*/ 1235 h 50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10741" h="508187">
                  <a:moveTo>
                    <a:pt x="177153" y="0"/>
                  </a:moveTo>
                  <a:lnTo>
                    <a:pt x="227868" y="10175"/>
                  </a:lnTo>
                  <a:lnTo>
                    <a:pt x="268214" y="39038"/>
                  </a:lnTo>
                  <a:lnTo>
                    <a:pt x="296178" y="84089"/>
                  </a:lnTo>
                  <a:lnTo>
                    <a:pt x="309761" y="142833"/>
                  </a:lnTo>
                  <a:lnTo>
                    <a:pt x="310741" y="165588"/>
                  </a:lnTo>
                  <a:lnTo>
                    <a:pt x="305069" y="217144"/>
                  </a:lnTo>
                  <a:lnTo>
                    <a:pt x="287743" y="265617"/>
                  </a:lnTo>
                  <a:lnTo>
                    <a:pt x="258301" y="307762"/>
                  </a:lnTo>
                  <a:lnTo>
                    <a:pt x="216288" y="340334"/>
                  </a:lnTo>
                  <a:lnTo>
                    <a:pt x="161240" y="360086"/>
                  </a:lnTo>
                  <a:lnTo>
                    <a:pt x="162804" y="338942"/>
                  </a:lnTo>
                  <a:lnTo>
                    <a:pt x="161240" y="360082"/>
                  </a:lnTo>
                  <a:lnTo>
                    <a:pt x="113840" y="364546"/>
                  </a:lnTo>
                  <a:lnTo>
                    <a:pt x="103942" y="364546"/>
                  </a:lnTo>
                  <a:lnTo>
                    <a:pt x="90564" y="363616"/>
                  </a:lnTo>
                  <a:lnTo>
                    <a:pt x="99385" y="294812"/>
                  </a:lnTo>
                  <a:lnTo>
                    <a:pt x="110460" y="294812"/>
                  </a:lnTo>
                  <a:lnTo>
                    <a:pt x="166831" y="284513"/>
                  </a:lnTo>
                  <a:lnTo>
                    <a:pt x="166831" y="284514"/>
                  </a:lnTo>
                  <a:lnTo>
                    <a:pt x="206363" y="254315"/>
                  </a:lnTo>
                  <a:lnTo>
                    <a:pt x="228084" y="205263"/>
                  </a:lnTo>
                  <a:lnTo>
                    <a:pt x="232186" y="163528"/>
                  </a:lnTo>
                  <a:lnTo>
                    <a:pt x="218310" y="103749"/>
                  </a:lnTo>
                  <a:lnTo>
                    <a:pt x="180653" y="74681"/>
                  </a:lnTo>
                  <a:lnTo>
                    <a:pt x="166958" y="73165"/>
                  </a:lnTo>
                  <a:lnTo>
                    <a:pt x="126357" y="85852"/>
                  </a:lnTo>
                  <a:lnTo>
                    <a:pt x="90957" y="125381"/>
                  </a:lnTo>
                  <a:lnTo>
                    <a:pt x="76545" y="164118"/>
                  </a:lnTo>
                  <a:lnTo>
                    <a:pt x="76545" y="291923"/>
                  </a:lnTo>
                  <a:lnTo>
                    <a:pt x="88013" y="293836"/>
                  </a:lnTo>
                  <a:lnTo>
                    <a:pt x="99381" y="294817"/>
                  </a:lnTo>
                  <a:lnTo>
                    <a:pt x="90560" y="363621"/>
                  </a:lnTo>
                  <a:lnTo>
                    <a:pt x="76545" y="362000"/>
                  </a:lnTo>
                  <a:lnTo>
                    <a:pt x="76545" y="508187"/>
                  </a:lnTo>
                  <a:lnTo>
                    <a:pt x="0" y="508187"/>
                  </a:lnTo>
                  <a:lnTo>
                    <a:pt x="0" y="6810"/>
                  </a:lnTo>
                  <a:lnTo>
                    <a:pt x="73165" y="6810"/>
                  </a:lnTo>
                  <a:lnTo>
                    <a:pt x="73165" y="49985"/>
                  </a:lnTo>
                  <a:lnTo>
                    <a:pt x="111740" y="17306"/>
                  </a:lnTo>
                  <a:lnTo>
                    <a:pt x="159017" y="1235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22">
              <a:extLst>
                <a:ext uri="{FF2B5EF4-FFF2-40B4-BE49-F238E27FC236}">
                  <a16:creationId xmlns:a16="http://schemas.microsoft.com/office/drawing/2014/main" id="{AC232D7C-D015-47E3-8B8E-B516BA0A0B09}"/>
                </a:ext>
              </a:extLst>
            </p:cNvPr>
            <p:cNvSpPr/>
            <p:nvPr/>
          </p:nvSpPr>
          <p:spPr>
            <a:xfrm>
              <a:off x="1925631" y="5600393"/>
              <a:ext cx="102761" cy="103498"/>
            </a:xfrm>
            <a:custGeom>
              <a:avLst/>
              <a:gdLst/>
              <a:ahLst/>
              <a:cxnLst/>
              <a:rect l="l" t="t" r="r" b="b"/>
              <a:pathLst>
                <a:path w="26631" h="26822">
                  <a:moveTo>
                    <a:pt x="13411" y="26822"/>
                  </a:moveTo>
                  <a:lnTo>
                    <a:pt x="20777" y="26822"/>
                  </a:lnTo>
                  <a:lnTo>
                    <a:pt x="26631" y="20967"/>
                  </a:lnTo>
                  <a:lnTo>
                    <a:pt x="26631" y="5854"/>
                  </a:lnTo>
                  <a:lnTo>
                    <a:pt x="20777" y="0"/>
                  </a:lnTo>
                  <a:lnTo>
                    <a:pt x="5854" y="0"/>
                  </a:lnTo>
                  <a:lnTo>
                    <a:pt x="0" y="5854"/>
                  </a:lnTo>
                  <a:lnTo>
                    <a:pt x="0" y="20967"/>
                  </a:lnTo>
                  <a:lnTo>
                    <a:pt x="5854" y="26822"/>
                  </a:lnTo>
                  <a:lnTo>
                    <a:pt x="13411" y="26822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8015745D-89FF-4625-834D-60286FDB1875}"/>
                </a:ext>
              </a:extLst>
            </p:cNvPr>
            <p:cNvSpPr/>
            <p:nvPr/>
          </p:nvSpPr>
          <p:spPr>
            <a:xfrm>
              <a:off x="-285750" y="5594350"/>
              <a:ext cx="661180" cy="665834"/>
            </a:xfrm>
            <a:custGeom>
              <a:avLst/>
              <a:gdLst>
                <a:gd name="connsiteX0" fmla="*/ 154514 w 661180"/>
                <a:gd name="connsiteY0" fmla="*/ 132704 h 665834"/>
                <a:gd name="connsiteX1" fmla="*/ 154209 w 661180"/>
                <a:gd name="connsiteY1" fmla="*/ 139507 h 665834"/>
                <a:gd name="connsiteX2" fmla="*/ 156779 w 661180"/>
                <a:gd name="connsiteY2" fmla="*/ 194135 h 665834"/>
                <a:gd name="connsiteX3" fmla="*/ 168266 w 661180"/>
                <a:gd name="connsiteY3" fmla="*/ 245533 h 665834"/>
                <a:gd name="connsiteX4" fmla="*/ 188590 w 661180"/>
                <a:gd name="connsiteY4" fmla="*/ 291436 h 665834"/>
                <a:gd name="connsiteX5" fmla="*/ 217681 w 661180"/>
                <a:gd name="connsiteY5" fmla="*/ 329595 h 665834"/>
                <a:gd name="connsiteX6" fmla="*/ 255465 w 661180"/>
                <a:gd name="connsiteY6" fmla="*/ 357740 h 665834"/>
                <a:gd name="connsiteX7" fmla="*/ 261735 w 661180"/>
                <a:gd name="connsiteY7" fmla="*/ 361070 h 665834"/>
                <a:gd name="connsiteX8" fmla="*/ 274820 w 661180"/>
                <a:gd name="connsiteY8" fmla="*/ 366264 h 665834"/>
                <a:gd name="connsiteX9" fmla="*/ 271880 w 661180"/>
                <a:gd name="connsiteY9" fmla="*/ 393854 h 665834"/>
                <a:gd name="connsiteX10" fmla="*/ 275603 w 661180"/>
                <a:gd name="connsiteY10" fmla="*/ 421544 h 665834"/>
                <a:gd name="connsiteX11" fmla="*/ 288885 w 661180"/>
                <a:gd name="connsiteY11" fmla="*/ 449184 h 665834"/>
                <a:gd name="connsiteX12" fmla="*/ 298578 w 661180"/>
                <a:gd name="connsiteY12" fmla="*/ 468010 h 665834"/>
                <a:gd name="connsiteX13" fmla="*/ 324995 w 661180"/>
                <a:gd name="connsiteY13" fmla="*/ 514546 h 665834"/>
                <a:gd name="connsiteX14" fmla="*/ 350273 w 661180"/>
                <a:gd name="connsiteY14" fmla="*/ 541191 h 665834"/>
                <a:gd name="connsiteX15" fmla="*/ 383149 w 661180"/>
                <a:gd name="connsiteY15" fmla="*/ 551474 h 665834"/>
                <a:gd name="connsiteX16" fmla="*/ 432367 w 661180"/>
                <a:gd name="connsiteY16" fmla="*/ 548916 h 665834"/>
                <a:gd name="connsiteX17" fmla="*/ 506666 w 661180"/>
                <a:gd name="connsiteY17" fmla="*/ 537050 h 665834"/>
                <a:gd name="connsiteX18" fmla="*/ 490417 w 661180"/>
                <a:gd name="connsiteY18" fmla="*/ 531316 h 665834"/>
                <a:gd name="connsiteX19" fmla="*/ 441616 w 661180"/>
                <a:gd name="connsiteY19" fmla="*/ 508218 h 665834"/>
                <a:gd name="connsiteX20" fmla="*/ 399387 w 661180"/>
                <a:gd name="connsiteY20" fmla="*/ 478710 h 665834"/>
                <a:gd name="connsiteX21" fmla="*/ 365635 w 661180"/>
                <a:gd name="connsiteY21" fmla="*/ 443758 h 665834"/>
                <a:gd name="connsiteX22" fmla="*/ 342251 w 661180"/>
                <a:gd name="connsiteY22" fmla="*/ 404342 h 665834"/>
                <a:gd name="connsiteX23" fmla="*/ 338477 w 661180"/>
                <a:gd name="connsiteY23" fmla="*/ 395424 h 665834"/>
                <a:gd name="connsiteX24" fmla="*/ 333187 w 661180"/>
                <a:gd name="connsiteY24" fmla="*/ 377535 h 665834"/>
                <a:gd name="connsiteX25" fmla="*/ 352665 w 661180"/>
                <a:gd name="connsiteY25" fmla="*/ 377211 h 665834"/>
                <a:gd name="connsiteX26" fmla="*/ 402045 w 661180"/>
                <a:gd name="connsiteY26" fmla="*/ 368583 h 665834"/>
                <a:gd name="connsiteX27" fmla="*/ 448458 w 661180"/>
                <a:gd name="connsiteY27" fmla="*/ 350173 h 665834"/>
                <a:gd name="connsiteX28" fmla="*/ 489024 w 661180"/>
                <a:gd name="connsiteY28" fmla="*/ 323730 h 665834"/>
                <a:gd name="connsiteX29" fmla="*/ 466524 w 661180"/>
                <a:gd name="connsiteY29" fmla="*/ 328194 h 665834"/>
                <a:gd name="connsiteX30" fmla="*/ 415732 w 661180"/>
                <a:gd name="connsiteY30" fmla="*/ 332879 h 665834"/>
                <a:gd name="connsiteX31" fmla="*/ 368486 w 661180"/>
                <a:gd name="connsiteY31" fmla="*/ 329317 h 665834"/>
                <a:gd name="connsiteX32" fmla="*/ 324856 w 661180"/>
                <a:gd name="connsiteY32" fmla="*/ 317556 h 665834"/>
                <a:gd name="connsiteX33" fmla="*/ 323775 w 661180"/>
                <a:gd name="connsiteY33" fmla="*/ 265120 h 665834"/>
                <a:gd name="connsiteX34" fmla="*/ 337400 w 661180"/>
                <a:gd name="connsiteY34" fmla="*/ 224148 h 665834"/>
                <a:gd name="connsiteX35" fmla="*/ 319708 w 661180"/>
                <a:gd name="connsiteY35" fmla="*/ 249928 h 665834"/>
                <a:gd name="connsiteX36" fmla="*/ 304127 w 661180"/>
                <a:gd name="connsiteY36" fmla="*/ 276048 h 665834"/>
                <a:gd name="connsiteX37" fmla="*/ 292709 w 661180"/>
                <a:gd name="connsiteY37" fmla="*/ 302264 h 665834"/>
                <a:gd name="connsiteX38" fmla="*/ 269823 w 661180"/>
                <a:gd name="connsiteY38" fmla="*/ 289082 h 665834"/>
                <a:gd name="connsiteX39" fmla="*/ 248797 w 661180"/>
                <a:gd name="connsiteY39" fmla="*/ 271734 h 665834"/>
                <a:gd name="connsiteX40" fmla="*/ 229832 w 661180"/>
                <a:gd name="connsiteY40" fmla="*/ 250025 h 665834"/>
                <a:gd name="connsiteX41" fmla="*/ 197747 w 661180"/>
                <a:gd name="connsiteY41" fmla="*/ 212418 h 665834"/>
                <a:gd name="connsiteX42" fmla="*/ 176416 w 661180"/>
                <a:gd name="connsiteY42" fmla="*/ 180329 h 665834"/>
                <a:gd name="connsiteX43" fmla="*/ 347742 w 661180"/>
                <a:gd name="connsiteY43" fmla="*/ 128784 h 665834"/>
                <a:gd name="connsiteX44" fmla="*/ 332596 w 661180"/>
                <a:gd name="connsiteY44" fmla="*/ 143925 h 665834"/>
                <a:gd name="connsiteX45" fmla="*/ 332596 w 661180"/>
                <a:gd name="connsiteY45" fmla="*/ 181270 h 665834"/>
                <a:gd name="connsiteX46" fmla="*/ 347742 w 661180"/>
                <a:gd name="connsiteY46" fmla="*/ 196412 h 665834"/>
                <a:gd name="connsiteX47" fmla="*/ 385082 w 661180"/>
                <a:gd name="connsiteY47" fmla="*/ 196412 h 665834"/>
                <a:gd name="connsiteX48" fmla="*/ 400224 w 661180"/>
                <a:gd name="connsiteY48" fmla="*/ 181270 h 665834"/>
                <a:gd name="connsiteX49" fmla="*/ 400224 w 661180"/>
                <a:gd name="connsiteY49" fmla="*/ 162598 h 665834"/>
                <a:gd name="connsiteX50" fmla="*/ 400224 w 661180"/>
                <a:gd name="connsiteY50" fmla="*/ 143925 h 665834"/>
                <a:gd name="connsiteX51" fmla="*/ 385082 w 661180"/>
                <a:gd name="connsiteY51" fmla="*/ 128784 h 665834"/>
                <a:gd name="connsiteX52" fmla="*/ 332940 w 661180"/>
                <a:gd name="connsiteY52" fmla="*/ 0 h 665834"/>
                <a:gd name="connsiteX53" fmla="*/ 363601 w 661180"/>
                <a:gd name="connsiteY53" fmla="*/ 1373 h 665834"/>
                <a:gd name="connsiteX54" fmla="*/ 418097 w 661180"/>
                <a:gd name="connsiteY54" fmla="*/ 10924 h 665834"/>
                <a:gd name="connsiteX55" fmla="*/ 468974 w 661180"/>
                <a:gd name="connsiteY55" fmla="*/ 28959 h 665834"/>
                <a:gd name="connsiteX56" fmla="*/ 515491 w 661180"/>
                <a:gd name="connsiteY56" fmla="*/ 54766 h 665834"/>
                <a:gd name="connsiteX57" fmla="*/ 556899 w 661180"/>
                <a:gd name="connsiteY57" fmla="*/ 87631 h 665834"/>
                <a:gd name="connsiteX58" fmla="*/ 592449 w 661180"/>
                <a:gd name="connsiteY58" fmla="*/ 126843 h 665834"/>
                <a:gd name="connsiteX59" fmla="*/ 621401 w 661180"/>
                <a:gd name="connsiteY59" fmla="*/ 171685 h 665834"/>
                <a:gd name="connsiteX60" fmla="*/ 643001 w 661180"/>
                <a:gd name="connsiteY60" fmla="*/ 221451 h 665834"/>
                <a:gd name="connsiteX61" fmla="*/ 656511 w 661180"/>
                <a:gd name="connsiteY61" fmla="*/ 275426 h 665834"/>
                <a:gd name="connsiteX62" fmla="*/ 661180 w 661180"/>
                <a:gd name="connsiteY62" fmla="*/ 332894 h 665834"/>
                <a:gd name="connsiteX63" fmla="*/ 659798 w 661180"/>
                <a:gd name="connsiteY63" fmla="*/ 364350 h 665834"/>
                <a:gd name="connsiteX64" fmla="*/ 650260 w 661180"/>
                <a:gd name="connsiteY64" fmla="*/ 420027 h 665834"/>
                <a:gd name="connsiteX65" fmla="*/ 632286 w 661180"/>
                <a:gd name="connsiteY65" fmla="*/ 471819 h 665834"/>
                <a:gd name="connsiteX66" fmla="*/ 606626 w 661180"/>
                <a:gd name="connsiteY66" fmla="*/ 519018 h 665834"/>
                <a:gd name="connsiteX67" fmla="*/ 574020 w 661180"/>
                <a:gd name="connsiteY67" fmla="*/ 560912 h 665834"/>
                <a:gd name="connsiteX68" fmla="*/ 535213 w 661180"/>
                <a:gd name="connsiteY68" fmla="*/ 596783 h 665834"/>
                <a:gd name="connsiteX69" fmla="*/ 490957 w 661180"/>
                <a:gd name="connsiteY69" fmla="*/ 625928 h 665834"/>
                <a:gd name="connsiteX70" fmla="*/ 441998 w 661180"/>
                <a:gd name="connsiteY70" fmla="*/ 647625 h 665834"/>
                <a:gd name="connsiteX71" fmla="*/ 389076 w 661180"/>
                <a:gd name="connsiteY71" fmla="*/ 661165 h 665834"/>
                <a:gd name="connsiteX72" fmla="*/ 332940 w 661180"/>
                <a:gd name="connsiteY72" fmla="*/ 665834 h 665834"/>
                <a:gd name="connsiteX73" fmla="*/ 297853 w 661180"/>
                <a:gd name="connsiteY73" fmla="*/ 664113 h 665834"/>
                <a:gd name="connsiteX74" fmla="*/ 242781 w 661180"/>
                <a:gd name="connsiteY74" fmla="*/ 654104 h 665834"/>
                <a:gd name="connsiteX75" fmla="*/ 191573 w 661180"/>
                <a:gd name="connsiteY75" fmla="*/ 635767 h 665834"/>
                <a:gd name="connsiteX76" fmla="*/ 144933 w 661180"/>
                <a:gd name="connsiteY76" fmla="*/ 609802 h 665834"/>
                <a:gd name="connsiteX77" fmla="*/ 103552 w 661180"/>
                <a:gd name="connsiteY77" fmla="*/ 576907 h 665834"/>
                <a:gd name="connsiteX78" fmla="*/ 68133 w 661180"/>
                <a:gd name="connsiteY78" fmla="*/ 537779 h 665834"/>
                <a:gd name="connsiteX79" fmla="*/ 39370 w 661180"/>
                <a:gd name="connsiteY79" fmla="*/ 493119 h 665834"/>
                <a:gd name="connsiteX80" fmla="*/ 17962 w 661180"/>
                <a:gd name="connsiteY80" fmla="*/ 443619 h 665834"/>
                <a:gd name="connsiteX81" fmla="*/ 4603 w 661180"/>
                <a:gd name="connsiteY81" fmla="*/ 389976 h 665834"/>
                <a:gd name="connsiteX82" fmla="*/ 0 w 661180"/>
                <a:gd name="connsiteY82" fmla="*/ 332894 h 665834"/>
                <a:gd name="connsiteX83" fmla="*/ 1717 w 661180"/>
                <a:gd name="connsiteY83" fmla="*/ 297849 h 665834"/>
                <a:gd name="connsiteX84" fmla="*/ 11723 w 661180"/>
                <a:gd name="connsiteY84" fmla="*/ 242782 h 665834"/>
                <a:gd name="connsiteX85" fmla="*/ 30055 w 661180"/>
                <a:gd name="connsiteY85" fmla="*/ 191581 h 665834"/>
                <a:gd name="connsiteX86" fmla="*/ 56017 w 661180"/>
                <a:gd name="connsiteY86" fmla="*/ 144940 h 665834"/>
                <a:gd name="connsiteX87" fmla="*/ 88912 w 661180"/>
                <a:gd name="connsiteY87" fmla="*/ 103560 h 665834"/>
                <a:gd name="connsiteX88" fmla="*/ 128039 w 661180"/>
                <a:gd name="connsiteY88" fmla="*/ 68141 h 665834"/>
                <a:gd name="connsiteX89" fmla="*/ 172704 w 661180"/>
                <a:gd name="connsiteY89" fmla="*/ 39374 h 665834"/>
                <a:gd name="connsiteX90" fmla="*/ 222207 w 661180"/>
                <a:gd name="connsiteY90" fmla="*/ 17962 h 665834"/>
                <a:gd name="connsiteX91" fmla="*/ 275854 w 661180"/>
                <a:gd name="connsiteY91" fmla="*/ 4607 h 665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61180" h="665834">
                  <a:moveTo>
                    <a:pt x="154514" y="132704"/>
                  </a:moveTo>
                  <a:lnTo>
                    <a:pt x="154209" y="139507"/>
                  </a:lnTo>
                  <a:lnTo>
                    <a:pt x="156779" y="194135"/>
                  </a:lnTo>
                  <a:lnTo>
                    <a:pt x="168266" y="245533"/>
                  </a:lnTo>
                  <a:lnTo>
                    <a:pt x="188590" y="291436"/>
                  </a:lnTo>
                  <a:lnTo>
                    <a:pt x="217681" y="329595"/>
                  </a:lnTo>
                  <a:lnTo>
                    <a:pt x="255465" y="357740"/>
                  </a:lnTo>
                  <a:lnTo>
                    <a:pt x="261735" y="361070"/>
                  </a:lnTo>
                  <a:lnTo>
                    <a:pt x="274820" y="366264"/>
                  </a:lnTo>
                  <a:lnTo>
                    <a:pt x="271880" y="393854"/>
                  </a:lnTo>
                  <a:lnTo>
                    <a:pt x="275603" y="421544"/>
                  </a:lnTo>
                  <a:lnTo>
                    <a:pt x="288885" y="449184"/>
                  </a:lnTo>
                  <a:lnTo>
                    <a:pt x="298578" y="468010"/>
                  </a:lnTo>
                  <a:lnTo>
                    <a:pt x="324995" y="514546"/>
                  </a:lnTo>
                  <a:lnTo>
                    <a:pt x="350273" y="541191"/>
                  </a:lnTo>
                  <a:lnTo>
                    <a:pt x="383149" y="551474"/>
                  </a:lnTo>
                  <a:lnTo>
                    <a:pt x="432367" y="548916"/>
                  </a:lnTo>
                  <a:lnTo>
                    <a:pt x="506666" y="537050"/>
                  </a:lnTo>
                  <a:lnTo>
                    <a:pt x="490417" y="531316"/>
                  </a:lnTo>
                  <a:lnTo>
                    <a:pt x="441616" y="508218"/>
                  </a:lnTo>
                  <a:lnTo>
                    <a:pt x="399387" y="478710"/>
                  </a:lnTo>
                  <a:lnTo>
                    <a:pt x="365635" y="443758"/>
                  </a:lnTo>
                  <a:lnTo>
                    <a:pt x="342251" y="404342"/>
                  </a:lnTo>
                  <a:lnTo>
                    <a:pt x="338477" y="395424"/>
                  </a:lnTo>
                  <a:lnTo>
                    <a:pt x="333187" y="377535"/>
                  </a:lnTo>
                  <a:lnTo>
                    <a:pt x="352665" y="377211"/>
                  </a:lnTo>
                  <a:lnTo>
                    <a:pt x="402045" y="368583"/>
                  </a:lnTo>
                  <a:lnTo>
                    <a:pt x="448458" y="350173"/>
                  </a:lnTo>
                  <a:lnTo>
                    <a:pt x="489024" y="323730"/>
                  </a:lnTo>
                  <a:lnTo>
                    <a:pt x="466524" y="328194"/>
                  </a:lnTo>
                  <a:lnTo>
                    <a:pt x="415732" y="332879"/>
                  </a:lnTo>
                  <a:lnTo>
                    <a:pt x="368486" y="329317"/>
                  </a:lnTo>
                  <a:lnTo>
                    <a:pt x="324856" y="317556"/>
                  </a:lnTo>
                  <a:lnTo>
                    <a:pt x="323775" y="265120"/>
                  </a:lnTo>
                  <a:lnTo>
                    <a:pt x="337400" y="224148"/>
                  </a:lnTo>
                  <a:lnTo>
                    <a:pt x="319708" y="249928"/>
                  </a:lnTo>
                  <a:lnTo>
                    <a:pt x="304127" y="276048"/>
                  </a:lnTo>
                  <a:lnTo>
                    <a:pt x="292709" y="302264"/>
                  </a:lnTo>
                  <a:lnTo>
                    <a:pt x="269823" y="289082"/>
                  </a:lnTo>
                  <a:lnTo>
                    <a:pt x="248797" y="271734"/>
                  </a:lnTo>
                  <a:lnTo>
                    <a:pt x="229832" y="250025"/>
                  </a:lnTo>
                  <a:lnTo>
                    <a:pt x="197747" y="212418"/>
                  </a:lnTo>
                  <a:lnTo>
                    <a:pt x="176416" y="180329"/>
                  </a:lnTo>
                  <a:close/>
                  <a:moveTo>
                    <a:pt x="347742" y="128784"/>
                  </a:moveTo>
                  <a:lnTo>
                    <a:pt x="332596" y="143925"/>
                  </a:lnTo>
                  <a:lnTo>
                    <a:pt x="332596" y="181270"/>
                  </a:lnTo>
                  <a:lnTo>
                    <a:pt x="347742" y="196412"/>
                  </a:lnTo>
                  <a:lnTo>
                    <a:pt x="385082" y="196412"/>
                  </a:lnTo>
                  <a:lnTo>
                    <a:pt x="400224" y="181270"/>
                  </a:lnTo>
                  <a:lnTo>
                    <a:pt x="400224" y="162598"/>
                  </a:lnTo>
                  <a:lnTo>
                    <a:pt x="400224" y="143925"/>
                  </a:lnTo>
                  <a:lnTo>
                    <a:pt x="385082" y="128784"/>
                  </a:lnTo>
                  <a:close/>
                  <a:moveTo>
                    <a:pt x="332940" y="0"/>
                  </a:moveTo>
                  <a:lnTo>
                    <a:pt x="363601" y="1373"/>
                  </a:lnTo>
                  <a:lnTo>
                    <a:pt x="418097" y="10924"/>
                  </a:lnTo>
                  <a:lnTo>
                    <a:pt x="468974" y="28959"/>
                  </a:lnTo>
                  <a:lnTo>
                    <a:pt x="515491" y="54766"/>
                  </a:lnTo>
                  <a:lnTo>
                    <a:pt x="556899" y="87631"/>
                  </a:lnTo>
                  <a:lnTo>
                    <a:pt x="592449" y="126843"/>
                  </a:lnTo>
                  <a:lnTo>
                    <a:pt x="621401" y="171685"/>
                  </a:lnTo>
                  <a:lnTo>
                    <a:pt x="643001" y="221451"/>
                  </a:lnTo>
                  <a:lnTo>
                    <a:pt x="656511" y="275426"/>
                  </a:lnTo>
                  <a:lnTo>
                    <a:pt x="661180" y="332894"/>
                  </a:lnTo>
                  <a:lnTo>
                    <a:pt x="659798" y="364350"/>
                  </a:lnTo>
                  <a:lnTo>
                    <a:pt x="650260" y="420027"/>
                  </a:lnTo>
                  <a:lnTo>
                    <a:pt x="632286" y="471819"/>
                  </a:lnTo>
                  <a:lnTo>
                    <a:pt x="606626" y="519018"/>
                  </a:lnTo>
                  <a:lnTo>
                    <a:pt x="574020" y="560912"/>
                  </a:lnTo>
                  <a:lnTo>
                    <a:pt x="535213" y="596783"/>
                  </a:lnTo>
                  <a:lnTo>
                    <a:pt x="490957" y="625928"/>
                  </a:lnTo>
                  <a:lnTo>
                    <a:pt x="441998" y="647625"/>
                  </a:lnTo>
                  <a:lnTo>
                    <a:pt x="389076" y="661165"/>
                  </a:lnTo>
                  <a:lnTo>
                    <a:pt x="332940" y="665834"/>
                  </a:lnTo>
                  <a:lnTo>
                    <a:pt x="297853" y="664113"/>
                  </a:lnTo>
                  <a:lnTo>
                    <a:pt x="242781" y="654104"/>
                  </a:lnTo>
                  <a:lnTo>
                    <a:pt x="191573" y="635767"/>
                  </a:lnTo>
                  <a:lnTo>
                    <a:pt x="144933" y="609802"/>
                  </a:lnTo>
                  <a:lnTo>
                    <a:pt x="103552" y="576907"/>
                  </a:lnTo>
                  <a:lnTo>
                    <a:pt x="68133" y="537779"/>
                  </a:lnTo>
                  <a:lnTo>
                    <a:pt x="39370" y="493119"/>
                  </a:lnTo>
                  <a:lnTo>
                    <a:pt x="17962" y="443619"/>
                  </a:lnTo>
                  <a:lnTo>
                    <a:pt x="4603" y="389976"/>
                  </a:lnTo>
                  <a:lnTo>
                    <a:pt x="0" y="332894"/>
                  </a:lnTo>
                  <a:lnTo>
                    <a:pt x="1717" y="297849"/>
                  </a:lnTo>
                  <a:lnTo>
                    <a:pt x="11723" y="242782"/>
                  </a:lnTo>
                  <a:lnTo>
                    <a:pt x="30055" y="191581"/>
                  </a:lnTo>
                  <a:lnTo>
                    <a:pt x="56017" y="144940"/>
                  </a:lnTo>
                  <a:lnTo>
                    <a:pt x="88912" y="103560"/>
                  </a:lnTo>
                  <a:lnTo>
                    <a:pt x="128039" y="68141"/>
                  </a:lnTo>
                  <a:lnTo>
                    <a:pt x="172704" y="39374"/>
                  </a:lnTo>
                  <a:lnTo>
                    <a:pt x="222207" y="17962"/>
                  </a:lnTo>
                  <a:lnTo>
                    <a:pt x="275854" y="46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2FBC8EB-F3CB-48E5-AC91-8518E356DAA7}"/>
                </a:ext>
              </a:extLst>
            </p:cNvPr>
            <p:cNvSpPr/>
            <p:nvPr/>
          </p:nvSpPr>
          <p:spPr>
            <a:xfrm>
              <a:off x="1943098" y="5758299"/>
              <a:ext cx="76200" cy="349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6341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1" r:id="rId3"/>
    <p:sldLayoutId id="2147483662" r:id="rId4"/>
    <p:sldLayoutId id="2147483663" r:id="rId5"/>
    <p:sldLayoutId id="2147483664" r:id="rId6"/>
    <p:sldLayoutId id="2147483650" r:id="rId7"/>
    <p:sldLayoutId id="2147483660" r:id="rId8"/>
    <p:sldLayoutId id="2147483665" r:id="rId9"/>
  </p:sldLayoutIdLst>
  <p:hf hdr="0"/>
  <p:txStyles>
    <p:titleStyle>
      <a:lvl1pPr algn="l" defTabSz="685800" rtl="0" eaLnBrk="1" latinLnBrk="0" hangingPunct="1">
        <a:lnSpc>
          <a:spcPct val="80000"/>
        </a:lnSpc>
        <a:spcBef>
          <a:spcPts val="0"/>
        </a:spcBef>
        <a:buNone/>
        <a:defRPr sz="33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6858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9388" algn="l" defTabSz="6858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179388" indent="-179388" algn="l" defTabSz="6858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9388" algn="l" defTabSz="6858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536575" indent="-177800" algn="l" defTabSz="6858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23613C-D677-47AC-9331-DB201358A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63" y="435462"/>
            <a:ext cx="8930721" cy="704549"/>
          </a:xfrm>
        </p:spPr>
        <p:txBody>
          <a:bodyPr/>
          <a:lstStyle/>
          <a:p>
            <a:pPr algn="ctr"/>
            <a:r>
              <a:rPr lang="fr-FR" sz="2800" dirty="0"/>
              <a:t>Parcours type pour intégrer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le </a:t>
            </a:r>
            <a:r>
              <a:rPr lang="fr-FR" sz="2800" dirty="0"/>
              <a:t>handicap dans sa politique globale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59DA9F-1A1A-4409-9166-FA69553F2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8D1B-CF5F-403D-AB18-4344A17FAE8C}" type="slidenum">
              <a:rPr lang="fr-FR" smtClean="0"/>
              <a:t>1</a:t>
            </a:fld>
            <a:endParaRPr lang="fr-FR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463897961"/>
              </p:ext>
            </p:extLst>
          </p:nvPr>
        </p:nvGraphicFramePr>
        <p:xfrm>
          <a:off x="1390086" y="1088999"/>
          <a:ext cx="6970606" cy="497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e 8"/>
          <p:cNvGrpSpPr/>
          <p:nvPr/>
        </p:nvGrpSpPr>
        <p:grpSpPr>
          <a:xfrm>
            <a:off x="6033120" y="872458"/>
            <a:ext cx="792088" cy="833482"/>
            <a:chOff x="52277" y="1120104"/>
            <a:chExt cx="1384962" cy="1278683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 rotWithShape="1">
            <a:blip r:embed="rId7" cstate="hq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401"/>
            <a:stretch/>
          </p:blipFill>
          <p:spPr>
            <a:xfrm>
              <a:off x="52277" y="1628065"/>
              <a:ext cx="1384962" cy="770722"/>
            </a:xfrm>
            <a:prstGeom prst="rect">
              <a:avLst/>
            </a:prstGeom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 rotWithShape="1">
            <a:blip r:embed="rId8" cstate="hq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250"/>
            <a:stretch/>
          </p:blipFill>
          <p:spPr>
            <a:xfrm>
              <a:off x="662892" y="1120104"/>
              <a:ext cx="601485" cy="521785"/>
            </a:xfrm>
            <a:prstGeom prst="rect">
              <a:avLst/>
            </a:prstGeom>
          </p:spPr>
        </p:pic>
      </p:grpSp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00"/>
          <a:stretch/>
        </p:blipFill>
        <p:spPr>
          <a:xfrm>
            <a:off x="6445279" y="4711311"/>
            <a:ext cx="727089" cy="697836"/>
          </a:xfrm>
          <a:prstGeom prst="rect">
            <a:avLst/>
          </a:prstGeom>
        </p:spPr>
      </p:pic>
      <p:grpSp>
        <p:nvGrpSpPr>
          <p:cNvPr id="20" name="Groupe 19"/>
          <p:cNvGrpSpPr/>
          <p:nvPr/>
        </p:nvGrpSpPr>
        <p:grpSpPr>
          <a:xfrm>
            <a:off x="6757112" y="4312525"/>
            <a:ext cx="2468692" cy="1676213"/>
            <a:chOff x="5526612" y="4084779"/>
            <a:chExt cx="2325919" cy="1405167"/>
          </a:xfrm>
        </p:grpSpPr>
        <p:sp>
          <p:nvSpPr>
            <p:cNvPr id="21" name="Rectangle 20"/>
            <p:cNvSpPr/>
            <p:nvPr/>
          </p:nvSpPr>
          <p:spPr>
            <a:xfrm>
              <a:off x="5526612" y="4797166"/>
              <a:ext cx="2325919" cy="6071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i="1" dirty="0">
                  <a:solidFill>
                    <a:schemeClr val="accent1">
                      <a:lumMod val="75000"/>
                    </a:schemeClr>
                  </a:solidFill>
                  <a:latin typeface="Nexa Bold" panose="02000000000000000000"/>
                </a:rPr>
                <a:t> </a:t>
              </a:r>
            </a:p>
            <a:p>
              <a:pPr algn="ctr"/>
              <a:endParaRPr lang="fr-FR" sz="1200" dirty="0">
                <a:solidFill>
                  <a:schemeClr val="accent1">
                    <a:lumMod val="75000"/>
                  </a:schemeClr>
                </a:solidFill>
                <a:latin typeface="Nexa Bold" panose="02000000000000000000"/>
              </a:endParaRPr>
            </a:p>
            <a:p>
              <a:pPr algn="ctr"/>
              <a:r>
                <a:rPr lang="fr-FR" sz="1200" dirty="0" smtClean="0">
                  <a:solidFill>
                    <a:schemeClr val="accent1">
                      <a:lumMod val="75000"/>
                    </a:schemeClr>
                  </a:solidFill>
                  <a:latin typeface="Nexa Bold" panose="02000000000000000000"/>
                </a:rPr>
                <a:t> Je m’appuie sur les acteurs externes de notre écosystème et sur mon territoire.</a:t>
              </a:r>
              <a:endParaRPr lang="fr-FR" sz="1200" dirty="0" smtClean="0">
                <a:solidFill>
                  <a:schemeClr val="accent1">
                    <a:lumMod val="75000"/>
                  </a:schemeClr>
                </a:solidFill>
                <a:latin typeface="Nexa Bold" panose="02000000000000000000"/>
                <a:ea typeface="Roboto"/>
                <a:cs typeface="Carlito" panose="020F0502020204030204" pitchFamily="34" charset="0"/>
                <a:sym typeface="Roboto"/>
              </a:endParaRPr>
            </a:p>
          </p:txBody>
        </p:sp>
        <p:pic>
          <p:nvPicPr>
            <p:cNvPr id="22" name="Image 21"/>
            <p:cNvPicPr>
              <a:picLocks noChangeAspect="1"/>
            </p:cNvPicPr>
            <p:nvPr/>
          </p:nvPicPr>
          <p:blipFill rotWithShape="1">
            <a:blip r:embed="rId10" cstate="hq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250"/>
            <a:stretch/>
          </p:blipFill>
          <p:spPr>
            <a:xfrm flipH="1">
              <a:off x="5933100" y="4084779"/>
              <a:ext cx="1382215" cy="1405167"/>
            </a:xfrm>
            <a:prstGeom prst="rect">
              <a:avLst/>
            </a:prstGeom>
          </p:spPr>
        </p:pic>
      </p:grpSp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11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1" r="6951" b="14300"/>
          <a:stretch/>
        </p:blipFill>
        <p:spPr>
          <a:xfrm>
            <a:off x="2421341" y="5063976"/>
            <a:ext cx="617800" cy="501998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38463" y="3588225"/>
            <a:ext cx="1829764" cy="1309288"/>
            <a:chOff x="2472008" y="4037182"/>
            <a:chExt cx="2325919" cy="1858875"/>
          </a:xfrm>
        </p:grpSpPr>
        <p:sp>
          <p:nvSpPr>
            <p:cNvPr id="26" name="Rectangle 25"/>
            <p:cNvSpPr/>
            <p:nvPr/>
          </p:nvSpPr>
          <p:spPr>
            <a:xfrm>
              <a:off x="2472008" y="4454059"/>
              <a:ext cx="2325919" cy="1441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i="1" dirty="0">
                  <a:solidFill>
                    <a:schemeClr val="accent1">
                      <a:lumMod val="75000"/>
                    </a:schemeClr>
                  </a:solidFill>
                  <a:latin typeface="Nexa Bold" panose="02000000000000000000"/>
                </a:rPr>
                <a:t> </a:t>
              </a:r>
            </a:p>
            <a:p>
              <a:pPr algn="ctr"/>
              <a:endParaRPr lang="fr-FR" sz="1200" dirty="0">
                <a:solidFill>
                  <a:schemeClr val="accent1">
                    <a:lumMod val="75000"/>
                  </a:schemeClr>
                </a:solidFill>
                <a:latin typeface="Nexa Bold" panose="02000000000000000000"/>
              </a:endParaRPr>
            </a:p>
            <a:p>
              <a:pPr algn="ctr"/>
              <a:r>
                <a:rPr lang="fr-FR" sz="1200" dirty="0" smtClean="0">
                  <a:solidFill>
                    <a:schemeClr val="accent1">
                      <a:lumMod val="75000"/>
                    </a:schemeClr>
                  </a:solidFill>
                  <a:latin typeface="Nexa Bold" panose="02000000000000000000"/>
                </a:rPr>
                <a:t> Je me professionnalise et je professionnalise  les acteurs internes sur le handicap </a:t>
              </a:r>
              <a:endParaRPr lang="fr-FR" sz="1200" dirty="0" smtClean="0">
                <a:solidFill>
                  <a:schemeClr val="accent1">
                    <a:lumMod val="75000"/>
                  </a:schemeClr>
                </a:solidFill>
                <a:latin typeface="Nexa Bold" panose="02000000000000000000"/>
                <a:ea typeface="Roboto"/>
                <a:cs typeface="Carlito" panose="020F0502020204030204" pitchFamily="34" charset="0"/>
                <a:sym typeface="Roboto"/>
              </a:endParaRPr>
            </a:p>
          </p:txBody>
        </p:sp>
        <p:pic>
          <p:nvPicPr>
            <p:cNvPr id="27" name="Image 26"/>
            <p:cNvPicPr>
              <a:picLocks noChangeAspect="1"/>
            </p:cNvPicPr>
            <p:nvPr/>
          </p:nvPicPr>
          <p:blipFill rotWithShape="1">
            <a:blip r:embed="rId12" cstate="hq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300"/>
            <a:stretch/>
          </p:blipFill>
          <p:spPr>
            <a:xfrm>
              <a:off x="3121418" y="4037182"/>
              <a:ext cx="986618" cy="845527"/>
            </a:xfrm>
            <a:prstGeom prst="rect">
              <a:avLst/>
            </a:prstGeom>
          </p:spPr>
        </p:pic>
      </p:grpSp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13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90"/>
          <a:stretch/>
        </p:blipFill>
        <p:spPr>
          <a:xfrm>
            <a:off x="1390086" y="2274491"/>
            <a:ext cx="777854" cy="777948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1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/>
        </p:blipFill>
        <p:spPr>
          <a:xfrm>
            <a:off x="2696528" y="1112838"/>
            <a:ext cx="587000" cy="613053"/>
          </a:xfrm>
          <a:prstGeom prst="rect">
            <a:avLst/>
          </a:prstGeom>
        </p:spPr>
      </p:pic>
      <p:grpSp>
        <p:nvGrpSpPr>
          <p:cNvPr id="30" name="Groupe 29"/>
          <p:cNvGrpSpPr/>
          <p:nvPr/>
        </p:nvGrpSpPr>
        <p:grpSpPr>
          <a:xfrm>
            <a:off x="7551252" y="2718963"/>
            <a:ext cx="779405" cy="898618"/>
            <a:chOff x="2472008" y="1187380"/>
            <a:chExt cx="1268999" cy="1032055"/>
          </a:xfrm>
        </p:grpSpPr>
        <p:pic>
          <p:nvPicPr>
            <p:cNvPr id="31" name="Image 30"/>
            <p:cNvPicPr>
              <a:picLocks noChangeAspect="1"/>
            </p:cNvPicPr>
            <p:nvPr/>
          </p:nvPicPr>
          <p:blipFill rotWithShape="1"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401"/>
            <a:stretch/>
          </p:blipFill>
          <p:spPr>
            <a:xfrm>
              <a:off x="2940287" y="1187380"/>
              <a:ext cx="624405" cy="522000"/>
            </a:xfrm>
            <a:prstGeom prst="rect">
              <a:avLst/>
            </a:prstGeom>
          </p:spPr>
        </p:pic>
        <p:pic>
          <p:nvPicPr>
            <p:cNvPr id="32" name="Image 31"/>
            <p:cNvPicPr>
              <a:picLocks noChangeAspect="1"/>
            </p:cNvPicPr>
            <p:nvPr/>
          </p:nvPicPr>
          <p:blipFill rotWithShape="1"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350"/>
            <a:stretch/>
          </p:blipFill>
          <p:spPr>
            <a:xfrm>
              <a:off x="2820522" y="1483771"/>
              <a:ext cx="615069" cy="520653"/>
            </a:xfrm>
            <a:prstGeom prst="rect">
              <a:avLst/>
            </a:prstGeom>
          </p:spPr>
        </p:pic>
        <p:pic>
          <p:nvPicPr>
            <p:cNvPr id="33" name="Image 32"/>
            <p:cNvPicPr>
              <a:picLocks noChangeAspect="1"/>
            </p:cNvPicPr>
            <p:nvPr/>
          </p:nvPicPr>
          <p:blipFill rotWithShape="1"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9" t="-651" r="-1449" b="16001"/>
            <a:stretch/>
          </p:blipFill>
          <p:spPr>
            <a:xfrm>
              <a:off x="3124347" y="1657234"/>
              <a:ext cx="616660" cy="522000"/>
            </a:xfrm>
            <a:prstGeom prst="rect">
              <a:avLst/>
            </a:prstGeom>
          </p:spPr>
        </p:pic>
        <p:pic>
          <p:nvPicPr>
            <p:cNvPr id="34" name="Image 33"/>
            <p:cNvPicPr>
              <a:picLocks noChangeAspect="1"/>
            </p:cNvPicPr>
            <p:nvPr/>
          </p:nvPicPr>
          <p:blipFill rotWithShape="1">
            <a:blip r:embed="rId1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350"/>
            <a:stretch/>
          </p:blipFill>
          <p:spPr>
            <a:xfrm>
              <a:off x="2572075" y="1314032"/>
              <a:ext cx="616660" cy="522000"/>
            </a:xfrm>
            <a:prstGeom prst="rect">
              <a:avLst/>
            </a:prstGeom>
          </p:spPr>
        </p:pic>
        <p:pic>
          <p:nvPicPr>
            <p:cNvPr id="35" name="Image 34"/>
            <p:cNvPicPr>
              <a:picLocks noChangeAspect="1"/>
            </p:cNvPicPr>
            <p:nvPr/>
          </p:nvPicPr>
          <p:blipFill rotWithShape="1">
            <a:blip r:embed="rId1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350"/>
            <a:stretch/>
          </p:blipFill>
          <p:spPr>
            <a:xfrm>
              <a:off x="2472008" y="1697435"/>
              <a:ext cx="616660" cy="522000"/>
            </a:xfrm>
            <a:prstGeom prst="rect">
              <a:avLst/>
            </a:prstGeom>
          </p:spPr>
        </p:pic>
      </p:grpSp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50"/>
          <a:stretch/>
        </p:blipFill>
        <p:spPr>
          <a:xfrm>
            <a:off x="4505027" y="5847883"/>
            <a:ext cx="565737" cy="43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0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FIFPL">
      <a:dk1>
        <a:sysClr val="windowText" lastClr="000000"/>
      </a:dk1>
      <a:lt1>
        <a:sysClr val="window" lastClr="FFFFFF"/>
      </a:lt1>
      <a:dk2>
        <a:srgbClr val="622F72"/>
      </a:dk2>
      <a:lt2>
        <a:srgbClr val="E7E6E6"/>
      </a:lt2>
      <a:accent1>
        <a:srgbClr val="F27435"/>
      </a:accent1>
      <a:accent2>
        <a:srgbClr val="3D5463"/>
      </a:accent2>
      <a:accent3>
        <a:srgbClr val="193446"/>
      </a:accent3>
      <a:accent4>
        <a:srgbClr val="14503C"/>
      </a:accent4>
      <a:accent5>
        <a:srgbClr val="00652C"/>
      </a:accent5>
      <a:accent6>
        <a:srgbClr val="86BC25"/>
      </a:accent6>
      <a:hlink>
        <a:srgbClr val="0563C1"/>
      </a:hlink>
      <a:folHlink>
        <a:srgbClr val="954F72"/>
      </a:folHlink>
    </a:clrScheme>
    <a:fontScheme name="CapEmplo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63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Carlito</vt:lpstr>
      <vt:lpstr>Nexa Bold</vt:lpstr>
      <vt:lpstr>Roboto</vt:lpstr>
      <vt:lpstr>Wingdings</vt:lpstr>
      <vt:lpstr>Thème Office</vt:lpstr>
      <vt:lpstr>Parcours type pour intégrer  le handicap dans sa politique globale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Romain Canonge</dc:creator>
  <cp:lastModifiedBy>Léonie Makokwe</cp:lastModifiedBy>
  <cp:revision>41</cp:revision>
  <dcterms:created xsi:type="dcterms:W3CDTF">2019-01-09T16:07:25Z</dcterms:created>
  <dcterms:modified xsi:type="dcterms:W3CDTF">2019-07-18T11:47:58Z</dcterms:modified>
</cp:coreProperties>
</file>