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E0000"/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31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15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61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56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4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07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26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63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29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56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7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3A190-727B-4B04-B0A0-270E936FC30E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C9033-237F-443D-93DD-42F42F1483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3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3553" y="1123721"/>
            <a:ext cx="7094861" cy="10245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45755" y="1255923"/>
            <a:ext cx="68084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Prenant en compte les conséquences possibles de l’épidémie due au coronavirus, l’Agefiph </a:t>
            </a:r>
            <a:r>
              <a:rPr lang="fr-FR" sz="1400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Occitanie a </a:t>
            </a:r>
            <a:r>
              <a:rPr lang="fr-FR" sz="1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 la responsabilité de reporter </a:t>
            </a:r>
            <a:r>
              <a:rPr lang="fr-FR" sz="1400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14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Forum </a:t>
            </a:r>
            <a:r>
              <a:rPr lang="fr-FR" sz="1400" b="1" dirty="0" err="1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Handy</a:t>
            </a:r>
            <a:r>
              <a:rPr lang="fr-FR" sz="14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Alternance</a:t>
            </a:r>
            <a:r>
              <a:rPr lang="fr-FR" sz="1400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prévu </a:t>
            </a:r>
            <a:r>
              <a:rPr lang="fr-FR" sz="1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1400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l’Espace Vanel – Arche Marengo à Toulouse, le 24 Mars prochain.</a:t>
            </a:r>
            <a:endParaRPr lang="fr-FR" sz="1400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02535" y="2368626"/>
            <a:ext cx="70948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Nous vous donnons rendez-vous en amont de la Semaine Européenne Pour l’Emploi des Personnes Handicapées (SEEPH), le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Mardi 10 novembre 2020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à l’Espace Vanel - Arche Marengo à Toulouse, de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13h30 à 17h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Prenant en compte ce nouveau calendrier, nous vous proposerons une organisation améliorée et ajustée autour d’un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orum </a:t>
            </a:r>
            <a:r>
              <a:rPr lang="fr-FR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Handy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Recrutement.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53" y="390801"/>
            <a:ext cx="3697481" cy="62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735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98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AGEFIPH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Nadine Blanc</dc:creator>
  <cp:lastModifiedBy>Nadine Blanc</cp:lastModifiedBy>
  <cp:revision>5</cp:revision>
  <dcterms:created xsi:type="dcterms:W3CDTF">2020-03-05T15:48:07Z</dcterms:created>
  <dcterms:modified xsi:type="dcterms:W3CDTF">2020-03-06T10:45:06Z</dcterms:modified>
</cp:coreProperties>
</file>