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56" r:id="rId5"/>
    <p:sldId id="261" r:id="rId6"/>
    <p:sldId id="257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431"/>
    <a:srgbClr val="5B3345"/>
    <a:srgbClr val="C59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30" autoAdjust="0"/>
    <p:restoredTop sz="86425" autoAdjust="0"/>
  </p:normalViewPr>
  <p:slideViewPr>
    <p:cSldViewPr snapToGrid="0">
      <p:cViewPr varScale="1">
        <p:scale>
          <a:sx n="92" d="100"/>
          <a:sy n="92" d="100"/>
        </p:scale>
        <p:origin x="75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Trotin (HE/HIM)" userId="eebe33b2-3d0e-4d05-8bfb-43bff596e2bd" providerId="ADAL" clId="{0CA2B53C-878A-4C43-B55A-4429489764F4}"/>
    <pc:docChg chg="custSel addSld delSld modSld sldOrd">
      <pc:chgData name="Philippe Trotin (HE/HIM)" userId="eebe33b2-3d0e-4d05-8bfb-43bff596e2bd" providerId="ADAL" clId="{0CA2B53C-878A-4C43-B55A-4429489764F4}" dt="2021-02-08T15:23:29.172" v="17"/>
      <pc:docMkLst>
        <pc:docMk/>
      </pc:docMkLst>
      <pc:sldChg chg="ord">
        <pc:chgData name="Philippe Trotin (HE/HIM)" userId="eebe33b2-3d0e-4d05-8bfb-43bff596e2bd" providerId="ADAL" clId="{0CA2B53C-878A-4C43-B55A-4429489764F4}" dt="2021-02-08T15:23:29.172" v="17"/>
        <pc:sldMkLst>
          <pc:docMk/>
          <pc:sldMk cId="1643130387" sldId="257"/>
        </pc:sldMkLst>
      </pc:sldChg>
      <pc:sldChg chg="addSp delSp modSp del mod">
        <pc:chgData name="Philippe Trotin (HE/HIM)" userId="eebe33b2-3d0e-4d05-8bfb-43bff596e2bd" providerId="ADAL" clId="{0CA2B53C-878A-4C43-B55A-4429489764F4}" dt="2021-02-08T15:23:20.436" v="13" actId="47"/>
        <pc:sldMkLst>
          <pc:docMk/>
          <pc:sldMk cId="1889628708" sldId="258"/>
        </pc:sldMkLst>
        <pc:spChg chg="add del mod">
          <ac:chgData name="Philippe Trotin (HE/HIM)" userId="eebe33b2-3d0e-4d05-8bfb-43bff596e2bd" providerId="ADAL" clId="{0CA2B53C-878A-4C43-B55A-4429489764F4}" dt="2021-02-08T15:22:49.212" v="6" actId="21"/>
          <ac:spMkLst>
            <pc:docMk/>
            <pc:sldMk cId="1889628708" sldId="258"/>
            <ac:spMk id="2" creationId="{8F1C147C-296E-4B41-AE18-6F9F37152D58}"/>
          </ac:spMkLst>
        </pc:spChg>
      </pc:sldChg>
      <pc:sldChg chg="addSp delSp modSp new mod">
        <pc:chgData name="Philippe Trotin (HE/HIM)" userId="eebe33b2-3d0e-4d05-8bfb-43bff596e2bd" providerId="ADAL" clId="{0CA2B53C-878A-4C43-B55A-4429489764F4}" dt="2021-02-08T15:23:04.152" v="12" actId="14100"/>
        <pc:sldMkLst>
          <pc:docMk/>
          <pc:sldMk cId="2485203838" sldId="261"/>
        </pc:sldMkLst>
        <pc:spChg chg="add">
          <ac:chgData name="Philippe Trotin (HE/HIM)" userId="eebe33b2-3d0e-4d05-8bfb-43bff596e2bd" providerId="ADAL" clId="{0CA2B53C-878A-4C43-B55A-4429489764F4}" dt="2021-02-08T15:22:22.894" v="1" actId="22"/>
          <ac:spMkLst>
            <pc:docMk/>
            <pc:sldMk cId="2485203838" sldId="261"/>
            <ac:spMk id="3" creationId="{2F88508C-406B-45BC-B6BE-97CFBFB776FD}"/>
          </ac:spMkLst>
        </pc:spChg>
        <pc:spChg chg="add">
          <ac:chgData name="Philippe Trotin (HE/HIM)" userId="eebe33b2-3d0e-4d05-8bfb-43bff596e2bd" providerId="ADAL" clId="{0CA2B53C-878A-4C43-B55A-4429489764F4}" dt="2021-02-08T15:22:22.894" v="1" actId="22"/>
          <ac:spMkLst>
            <pc:docMk/>
            <pc:sldMk cId="2485203838" sldId="261"/>
            <ac:spMk id="5" creationId="{915DB3E4-10CA-498B-A1CC-5B25CA319873}"/>
          </ac:spMkLst>
        </pc:spChg>
        <pc:spChg chg="add">
          <ac:chgData name="Philippe Trotin (HE/HIM)" userId="eebe33b2-3d0e-4d05-8bfb-43bff596e2bd" providerId="ADAL" clId="{0CA2B53C-878A-4C43-B55A-4429489764F4}" dt="2021-02-08T15:22:22.894" v="1" actId="22"/>
          <ac:spMkLst>
            <pc:docMk/>
            <pc:sldMk cId="2485203838" sldId="261"/>
            <ac:spMk id="7" creationId="{64E52FB9-4A87-422D-9968-C05F62DEE483}"/>
          </ac:spMkLst>
        </pc:spChg>
        <pc:spChg chg="add">
          <ac:chgData name="Philippe Trotin (HE/HIM)" userId="eebe33b2-3d0e-4d05-8bfb-43bff596e2bd" providerId="ADAL" clId="{0CA2B53C-878A-4C43-B55A-4429489764F4}" dt="2021-02-08T15:22:22.894" v="1" actId="22"/>
          <ac:spMkLst>
            <pc:docMk/>
            <pc:sldMk cId="2485203838" sldId="261"/>
            <ac:spMk id="9" creationId="{D0591DBC-D031-42A1-9C58-48952F261801}"/>
          </ac:spMkLst>
        </pc:spChg>
        <pc:spChg chg="add">
          <ac:chgData name="Philippe Trotin (HE/HIM)" userId="eebe33b2-3d0e-4d05-8bfb-43bff596e2bd" providerId="ADAL" clId="{0CA2B53C-878A-4C43-B55A-4429489764F4}" dt="2021-02-08T15:22:22.894" v="1" actId="22"/>
          <ac:spMkLst>
            <pc:docMk/>
            <pc:sldMk cId="2485203838" sldId="261"/>
            <ac:spMk id="11" creationId="{9AC18F16-165B-4B98-A133-374E5C70C6A2}"/>
          </ac:spMkLst>
        </pc:spChg>
        <pc:spChg chg="add del">
          <ac:chgData name="Philippe Trotin (HE/HIM)" userId="eebe33b2-3d0e-4d05-8bfb-43bff596e2bd" providerId="ADAL" clId="{0CA2B53C-878A-4C43-B55A-4429489764F4}" dt="2021-02-08T15:22:40" v="3" actId="21"/>
          <ac:spMkLst>
            <pc:docMk/>
            <pc:sldMk cId="2485203838" sldId="261"/>
            <ac:spMk id="14" creationId="{C461E188-42C3-48FE-8DFD-063600DA2C89}"/>
          </ac:spMkLst>
        </pc:spChg>
        <pc:spChg chg="add mod ord">
          <ac:chgData name="Philippe Trotin (HE/HIM)" userId="eebe33b2-3d0e-4d05-8bfb-43bff596e2bd" providerId="ADAL" clId="{0CA2B53C-878A-4C43-B55A-4429489764F4}" dt="2021-02-08T15:23:04.152" v="12" actId="14100"/>
          <ac:spMkLst>
            <pc:docMk/>
            <pc:sldMk cId="2485203838" sldId="261"/>
            <ac:spMk id="16" creationId="{DAE7F937-3A69-451C-BB97-918BCAB6176C}"/>
          </ac:spMkLst>
        </pc:spChg>
        <pc:picChg chg="add">
          <ac:chgData name="Philippe Trotin (HE/HIM)" userId="eebe33b2-3d0e-4d05-8bfb-43bff596e2bd" providerId="ADAL" clId="{0CA2B53C-878A-4C43-B55A-4429489764F4}" dt="2021-02-08T15:22:22.894" v="1" actId="22"/>
          <ac:picMkLst>
            <pc:docMk/>
            <pc:sldMk cId="2485203838" sldId="261"/>
            <ac:picMk id="13" creationId="{1F706960-0F91-428B-BD80-E7EFA4D0C2E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February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2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February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9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1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February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37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695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9D89EBB-72B3-43C9-BAA0-C3D3A97AD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A6BA549-E7EA-4091-94B3-7B2B3044E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81209E-787B-482C-B322-5D707D662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567" y="619199"/>
            <a:ext cx="9492866" cy="576000"/>
          </a:xfrm>
        </p:spPr>
        <p:txBody>
          <a:bodyPr wrap="square" anchor="t">
            <a:normAutofit/>
          </a:bodyPr>
          <a:lstStyle/>
          <a:p>
            <a:r>
              <a:rPr lang="fr-FR" sz="3200" dirty="0"/>
              <a:t>Mes vacances à la montagne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A5C99B-3203-45B9-ACC6-2DEEB629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568" y="1265256"/>
            <a:ext cx="9492866" cy="340414"/>
          </a:xfrm>
        </p:spPr>
        <p:txBody>
          <a:bodyPr wrap="square">
            <a:normAutofit/>
          </a:bodyPr>
          <a:lstStyle/>
          <a:p>
            <a:r>
              <a:rPr lang="fr-FR" sz="2000" dirty="0"/>
              <a:t>Mêmes sans remontées mécaniques</a:t>
            </a:r>
          </a:p>
        </p:txBody>
      </p:sp>
      <p:grpSp>
        <p:nvGrpSpPr>
          <p:cNvPr id="24" name="Group 12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13F3963-915E-4812-8B39-BE6EA7CC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524375" y="-809624"/>
            <a:ext cx="3143251" cy="12192001"/>
          </a:xfrm>
          <a:custGeom>
            <a:avLst/>
            <a:gdLst>
              <a:gd name="connsiteX0" fmla="*/ 508 w 2932134"/>
              <a:gd name="connsiteY0" fmla="*/ 4431100 h 12192000"/>
              <a:gd name="connsiteX1" fmla="*/ 137030 w 2932134"/>
              <a:gd name="connsiteY1" fmla="*/ 177371 h 12192000"/>
              <a:gd name="connsiteX2" fmla="*/ 145443 w 2932134"/>
              <a:gd name="connsiteY2" fmla="*/ 0 h 12192000"/>
              <a:gd name="connsiteX3" fmla="*/ 2932134 w 2932134"/>
              <a:gd name="connsiteY3" fmla="*/ 0 h 12192000"/>
              <a:gd name="connsiteX4" fmla="*/ 2932133 w 2932134"/>
              <a:gd name="connsiteY4" fmla="*/ 12192000 h 12192000"/>
              <a:gd name="connsiteX5" fmla="*/ 172151 w 2932134"/>
              <a:gd name="connsiteY5" fmla="*/ 12192000 h 12192000"/>
              <a:gd name="connsiteX6" fmla="*/ 169761 w 2932134"/>
              <a:gd name="connsiteY6" fmla="*/ 12180928 h 12192000"/>
              <a:gd name="connsiteX7" fmla="*/ 169761 w 2932134"/>
              <a:gd name="connsiteY7" fmla="*/ 7234593 h 12192000"/>
              <a:gd name="connsiteX8" fmla="*/ 508 w 2932134"/>
              <a:gd name="connsiteY8" fmla="*/ 44311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2134" h="12192000">
                <a:moveTo>
                  <a:pt x="508" y="4431100"/>
                </a:moveTo>
                <a:cubicBezTo>
                  <a:pt x="-7698" y="2846728"/>
                  <a:pt x="85554" y="1238574"/>
                  <a:pt x="137030" y="177371"/>
                </a:cubicBezTo>
                <a:lnTo>
                  <a:pt x="145443" y="0"/>
                </a:lnTo>
                <a:lnTo>
                  <a:pt x="2932134" y="0"/>
                </a:lnTo>
                <a:lnTo>
                  <a:pt x="2932133" y="12192000"/>
                </a:lnTo>
                <a:lnTo>
                  <a:pt x="172151" y="12192000"/>
                </a:lnTo>
                <a:lnTo>
                  <a:pt x="169761" y="12180928"/>
                </a:lnTo>
                <a:cubicBezTo>
                  <a:pt x="169761" y="11800439"/>
                  <a:pt x="169761" y="10278492"/>
                  <a:pt x="169761" y="7234593"/>
                </a:cubicBezTo>
                <a:cubicBezTo>
                  <a:pt x="50398" y="6402277"/>
                  <a:pt x="5637" y="5421334"/>
                  <a:pt x="508" y="443110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38983E93-A6A9-4870-887D-373AE41B2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91" b="18453"/>
          <a:stretch/>
        </p:blipFill>
        <p:spPr>
          <a:xfrm>
            <a:off x="20" y="2124079"/>
            <a:ext cx="12191980" cy="4008527"/>
          </a:xfrm>
          <a:custGeom>
            <a:avLst/>
            <a:gdLst/>
            <a:ahLst/>
            <a:cxnLst/>
            <a:rect l="l" t="t" r="r" b="b"/>
            <a:pathLst>
              <a:path w="12192000" h="4008527">
                <a:moveTo>
                  <a:pt x="4189346" y="67"/>
                </a:moveTo>
                <a:cubicBezTo>
                  <a:pt x="6609616" y="-2813"/>
                  <a:pt x="11142685" y="89351"/>
                  <a:pt x="11767395" y="89351"/>
                </a:cubicBezTo>
                <a:cubicBezTo>
                  <a:pt x="11866707" y="89351"/>
                  <a:pt x="11953607" y="89351"/>
                  <a:pt x="12029645" y="89351"/>
                </a:cubicBezTo>
                <a:lnTo>
                  <a:pt x="12192000" y="89351"/>
                </a:lnTo>
                <a:lnTo>
                  <a:pt x="12192000" y="3985854"/>
                </a:lnTo>
                <a:lnTo>
                  <a:pt x="12191997" y="3985854"/>
                </a:lnTo>
                <a:lnTo>
                  <a:pt x="12191997" y="3974419"/>
                </a:lnTo>
                <a:lnTo>
                  <a:pt x="12184243" y="3974470"/>
                </a:lnTo>
                <a:cubicBezTo>
                  <a:pt x="11170126" y="3981070"/>
                  <a:pt x="9547540" y="3991630"/>
                  <a:pt x="6951408" y="4008527"/>
                </a:cubicBezTo>
                <a:cubicBezTo>
                  <a:pt x="6951408" y="4008527"/>
                  <a:pt x="6951408" y="4008527"/>
                  <a:pt x="3941397" y="3963467"/>
                </a:cubicBezTo>
                <a:cubicBezTo>
                  <a:pt x="3941397" y="3963467"/>
                  <a:pt x="3941397" y="3963467"/>
                  <a:pt x="1332721" y="3963467"/>
                </a:cubicBezTo>
                <a:cubicBezTo>
                  <a:pt x="1232387" y="3963467"/>
                  <a:pt x="831053" y="3963467"/>
                  <a:pt x="329384" y="3963467"/>
                </a:cubicBezTo>
                <a:lnTo>
                  <a:pt x="0" y="3969926"/>
                </a:lnTo>
                <a:lnTo>
                  <a:pt x="0" y="40691"/>
                </a:lnTo>
                <a:lnTo>
                  <a:pt x="20858" y="40713"/>
                </a:lnTo>
                <a:cubicBezTo>
                  <a:pt x="1271033" y="41633"/>
                  <a:pt x="2406326" y="39179"/>
                  <a:pt x="2925316" y="19546"/>
                </a:cubicBezTo>
                <a:cubicBezTo>
                  <a:pt x="3184813" y="6458"/>
                  <a:pt x="3630821" y="732"/>
                  <a:pt x="4189346" y="6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159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AE7F937-3A69-451C-BB97-918BCAB6176C}"/>
              </a:ext>
            </a:extLst>
          </p:cNvPr>
          <p:cNvSpPr/>
          <p:nvPr/>
        </p:nvSpPr>
        <p:spPr>
          <a:xfrm>
            <a:off x="0" y="2729404"/>
            <a:ext cx="12192000" cy="4128596"/>
          </a:xfrm>
          <a:prstGeom prst="rect">
            <a:avLst/>
          </a:prstGeom>
          <a:solidFill>
            <a:srgbClr val="4124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 descr="Downhill skiing">
            <a:extLst>
              <a:ext uri="{FF2B5EF4-FFF2-40B4-BE49-F238E27FC236}">
                <a16:creationId xmlns:a16="http://schemas.microsoft.com/office/drawing/2014/main" id="{2F88508C-406B-45BC-B6BE-97CFBFB776FD}"/>
              </a:ext>
            </a:extLst>
          </p:cNvPr>
          <p:cNvSpPr/>
          <p:nvPr/>
        </p:nvSpPr>
        <p:spPr>
          <a:xfrm>
            <a:off x="2783659" y="3641744"/>
            <a:ext cx="1061109" cy="10611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915DB3E4-10CA-498B-A1CC-5B25CA319873}"/>
              </a:ext>
            </a:extLst>
          </p:cNvPr>
          <p:cNvSpPr/>
          <p:nvPr/>
        </p:nvSpPr>
        <p:spPr>
          <a:xfrm>
            <a:off x="2135203" y="5017204"/>
            <a:ext cx="2358020" cy="720000"/>
          </a:xfrm>
          <a:custGeom>
            <a:avLst/>
            <a:gdLst>
              <a:gd name="connsiteX0" fmla="*/ 0 w 2358020"/>
              <a:gd name="connsiteY0" fmla="*/ 0 h 720000"/>
              <a:gd name="connsiteX1" fmla="*/ 2358020 w 2358020"/>
              <a:gd name="connsiteY1" fmla="*/ 0 h 720000"/>
              <a:gd name="connsiteX2" fmla="*/ 2358020 w 2358020"/>
              <a:gd name="connsiteY2" fmla="*/ 720000 h 720000"/>
              <a:gd name="connsiteX3" fmla="*/ 0 w 2358020"/>
              <a:gd name="connsiteY3" fmla="*/ 720000 h 720000"/>
              <a:gd name="connsiteX4" fmla="*/ 0 w 235802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8020" h="720000">
                <a:moveTo>
                  <a:pt x="0" y="0"/>
                </a:moveTo>
                <a:lnTo>
                  <a:pt x="2358020" y="0"/>
                </a:lnTo>
                <a:lnTo>
                  <a:pt x="235802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600" kern="1200"/>
              <a:t>Skier</a:t>
            </a:r>
            <a:endParaRPr lang="en-US" sz="3600" kern="1200"/>
          </a:p>
        </p:txBody>
      </p:sp>
      <p:sp>
        <p:nvSpPr>
          <p:cNvPr id="7" name="Rectangle 6" descr="Marcher">
            <a:extLst>
              <a:ext uri="{FF2B5EF4-FFF2-40B4-BE49-F238E27FC236}">
                <a16:creationId xmlns:a16="http://schemas.microsoft.com/office/drawing/2014/main" id="{64E52FB9-4A87-422D-9968-C05F62DEE483}"/>
              </a:ext>
            </a:extLst>
          </p:cNvPr>
          <p:cNvSpPr/>
          <p:nvPr/>
        </p:nvSpPr>
        <p:spPr>
          <a:xfrm>
            <a:off x="5554332" y="3641744"/>
            <a:ext cx="1061109" cy="106110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D0591DBC-D031-42A1-9C58-48952F261801}"/>
              </a:ext>
            </a:extLst>
          </p:cNvPr>
          <p:cNvSpPr/>
          <p:nvPr/>
        </p:nvSpPr>
        <p:spPr>
          <a:xfrm>
            <a:off x="4905877" y="5017204"/>
            <a:ext cx="2358020" cy="720000"/>
          </a:xfrm>
          <a:custGeom>
            <a:avLst/>
            <a:gdLst>
              <a:gd name="connsiteX0" fmla="*/ 0 w 2358020"/>
              <a:gd name="connsiteY0" fmla="*/ 0 h 720000"/>
              <a:gd name="connsiteX1" fmla="*/ 2358020 w 2358020"/>
              <a:gd name="connsiteY1" fmla="*/ 0 h 720000"/>
              <a:gd name="connsiteX2" fmla="*/ 2358020 w 2358020"/>
              <a:gd name="connsiteY2" fmla="*/ 720000 h 720000"/>
              <a:gd name="connsiteX3" fmla="*/ 0 w 2358020"/>
              <a:gd name="connsiteY3" fmla="*/ 720000 h 720000"/>
              <a:gd name="connsiteX4" fmla="*/ 0 w 235802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8020" h="720000">
                <a:moveTo>
                  <a:pt x="0" y="0"/>
                </a:moveTo>
                <a:lnTo>
                  <a:pt x="2358020" y="0"/>
                </a:lnTo>
                <a:lnTo>
                  <a:pt x="235802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600" kern="1200"/>
              <a:t>Marcher</a:t>
            </a:r>
            <a:endParaRPr lang="en-US" sz="3600" kern="120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9AC18F16-165B-4B98-A133-374E5C70C6A2}"/>
              </a:ext>
            </a:extLst>
          </p:cNvPr>
          <p:cNvSpPr/>
          <p:nvPr/>
        </p:nvSpPr>
        <p:spPr>
          <a:xfrm>
            <a:off x="7676551" y="5017204"/>
            <a:ext cx="2358020" cy="720000"/>
          </a:xfrm>
          <a:custGeom>
            <a:avLst/>
            <a:gdLst>
              <a:gd name="connsiteX0" fmla="*/ 0 w 2358020"/>
              <a:gd name="connsiteY0" fmla="*/ 0 h 720000"/>
              <a:gd name="connsiteX1" fmla="*/ 2358020 w 2358020"/>
              <a:gd name="connsiteY1" fmla="*/ 0 h 720000"/>
              <a:gd name="connsiteX2" fmla="*/ 2358020 w 2358020"/>
              <a:gd name="connsiteY2" fmla="*/ 720000 h 720000"/>
              <a:gd name="connsiteX3" fmla="*/ 0 w 2358020"/>
              <a:gd name="connsiteY3" fmla="*/ 720000 h 720000"/>
              <a:gd name="connsiteX4" fmla="*/ 0 w 235802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8020" h="720000">
                <a:moveTo>
                  <a:pt x="0" y="0"/>
                </a:moveTo>
                <a:lnTo>
                  <a:pt x="2358020" y="0"/>
                </a:lnTo>
                <a:lnTo>
                  <a:pt x="235802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600" kern="1200" dirty="0"/>
              <a:t>Patiner</a:t>
            </a:r>
            <a:endParaRPr lang="en-US" sz="3600" kern="1200" dirty="0"/>
          </a:p>
        </p:txBody>
      </p:sp>
      <p:pic>
        <p:nvPicPr>
          <p:cNvPr id="13" name="Graphique 12" descr="Patinage avec un remplissage uni">
            <a:extLst>
              <a:ext uri="{FF2B5EF4-FFF2-40B4-BE49-F238E27FC236}">
                <a16:creationId xmlns:a16="http://schemas.microsoft.com/office/drawing/2014/main" id="{1F706960-0F91-428B-BD80-E7EFA4D0C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5005" y="37884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E18C31E-4970-445B-8708-68FBB86D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C03E49-9410-44F8-BAE9-E96A49282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montagne, extérieur, nature, coteau&#10;&#10;Description générée automatiquement">
            <a:extLst>
              <a:ext uri="{FF2B5EF4-FFF2-40B4-BE49-F238E27FC236}">
                <a16:creationId xmlns:a16="http://schemas.microsoft.com/office/drawing/2014/main" id="{E75388C4-292D-487A-B9A3-596F78F07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" b="-1"/>
          <a:stretch/>
        </p:blipFill>
        <p:spPr>
          <a:xfrm>
            <a:off x="691214" y="10"/>
            <a:ext cx="11500787" cy="6857990"/>
          </a:xfrm>
          <a:custGeom>
            <a:avLst/>
            <a:gdLst/>
            <a:ahLst/>
            <a:cxnLst/>
            <a:rect l="l" t="t" r="r" b="b"/>
            <a:pathLst>
              <a:path w="11500787" h="6858000">
                <a:moveTo>
                  <a:pt x="629759" y="0"/>
                </a:moveTo>
                <a:lnTo>
                  <a:pt x="11500787" y="0"/>
                </a:lnTo>
                <a:lnTo>
                  <a:pt x="11500787" y="6858000"/>
                </a:lnTo>
                <a:lnTo>
                  <a:pt x="1473110" y="6858000"/>
                </a:lnTo>
                <a:lnTo>
                  <a:pt x="1372441" y="6756044"/>
                </a:lnTo>
                <a:cubicBezTo>
                  <a:pt x="1183996" y="6557083"/>
                  <a:pt x="1029169" y="6351056"/>
                  <a:pt x="916189" y="6137525"/>
                </a:cubicBezTo>
                <a:cubicBezTo>
                  <a:pt x="395786" y="5516721"/>
                  <a:pt x="178511" y="4501496"/>
                  <a:pt x="57412" y="3264987"/>
                </a:cubicBezTo>
                <a:cubicBezTo>
                  <a:pt x="-63688" y="2028479"/>
                  <a:pt x="3282" y="1268334"/>
                  <a:pt x="291807" y="604484"/>
                </a:cubicBezTo>
                <a:cubicBezTo>
                  <a:pt x="402742" y="406058"/>
                  <a:pt x="492877" y="244837"/>
                  <a:pt x="566111" y="113845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6F1CA90-84C9-4052-98FA-85AB762EA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53239"/>
            <a:ext cx="1945626" cy="2940332"/>
          </a:xfrm>
          <a:custGeom>
            <a:avLst/>
            <a:gdLst>
              <a:gd name="connsiteX0" fmla="*/ 513846 w 1945626"/>
              <a:gd name="connsiteY0" fmla="*/ 379 h 2940332"/>
              <a:gd name="connsiteX1" fmla="*/ 598835 w 1945626"/>
              <a:gd name="connsiteY1" fmla="*/ 16329 h 2940332"/>
              <a:gd name="connsiteX2" fmla="*/ 660162 w 1945626"/>
              <a:gd name="connsiteY2" fmla="*/ 33387 h 2940332"/>
              <a:gd name="connsiteX3" fmla="*/ 747566 w 1945626"/>
              <a:gd name="connsiteY3" fmla="*/ 71368 h 2940332"/>
              <a:gd name="connsiteX4" fmla="*/ 836103 w 1945626"/>
              <a:gd name="connsiteY4" fmla="*/ 228136 h 2940332"/>
              <a:gd name="connsiteX5" fmla="*/ 934638 w 1945626"/>
              <a:gd name="connsiteY5" fmla="*/ 692980 h 2940332"/>
              <a:gd name="connsiteX6" fmla="*/ 934173 w 1945626"/>
              <a:gd name="connsiteY6" fmla="*/ 1014093 h 2940332"/>
              <a:gd name="connsiteX7" fmla="*/ 1158868 w 1945626"/>
              <a:gd name="connsiteY7" fmla="*/ 894326 h 2940332"/>
              <a:gd name="connsiteX8" fmla="*/ 1454063 w 1945626"/>
              <a:gd name="connsiteY8" fmla="*/ 766829 h 2940332"/>
              <a:gd name="connsiteX9" fmla="*/ 1653815 w 1945626"/>
              <a:gd name="connsiteY9" fmla="*/ 744926 h 2940332"/>
              <a:gd name="connsiteX10" fmla="*/ 1779046 w 1945626"/>
              <a:gd name="connsiteY10" fmla="*/ 802542 h 2940332"/>
              <a:gd name="connsiteX11" fmla="*/ 1902834 w 1945626"/>
              <a:gd name="connsiteY11" fmla="*/ 955446 h 2940332"/>
              <a:gd name="connsiteX12" fmla="*/ 1889331 w 1945626"/>
              <a:gd name="connsiteY12" fmla="*/ 1266097 h 2940332"/>
              <a:gd name="connsiteX13" fmla="*/ 1746887 w 1945626"/>
              <a:gd name="connsiteY13" fmla="*/ 1376846 h 2940332"/>
              <a:gd name="connsiteX14" fmla="*/ 1245343 w 1945626"/>
              <a:gd name="connsiteY14" fmla="*/ 1574533 h 2940332"/>
              <a:gd name="connsiteX15" fmla="*/ 1538786 w 1945626"/>
              <a:gd name="connsiteY15" fmla="*/ 1756399 h 2940332"/>
              <a:gd name="connsiteX16" fmla="*/ 1603978 w 1945626"/>
              <a:gd name="connsiteY16" fmla="*/ 1808707 h 2940332"/>
              <a:gd name="connsiteX17" fmla="*/ 1654843 w 1945626"/>
              <a:gd name="connsiteY17" fmla="*/ 1838803 h 2940332"/>
              <a:gd name="connsiteX18" fmla="*/ 1808573 w 1945626"/>
              <a:gd name="connsiteY18" fmla="*/ 2047880 h 2940332"/>
              <a:gd name="connsiteX19" fmla="*/ 1733898 w 1945626"/>
              <a:gd name="connsiteY19" fmla="*/ 2234436 h 2940332"/>
              <a:gd name="connsiteX20" fmla="*/ 1671127 w 1945626"/>
              <a:gd name="connsiteY20" fmla="*/ 2312666 h 2940332"/>
              <a:gd name="connsiteX21" fmla="*/ 1526107 w 1945626"/>
              <a:gd name="connsiteY21" fmla="*/ 2399914 h 2940332"/>
              <a:gd name="connsiteX22" fmla="*/ 1308164 w 1945626"/>
              <a:gd name="connsiteY22" fmla="*/ 2364355 h 2940332"/>
              <a:gd name="connsiteX23" fmla="*/ 873875 w 1945626"/>
              <a:gd name="connsiteY23" fmla="*/ 2090912 h 2940332"/>
              <a:gd name="connsiteX24" fmla="*/ 913969 w 1945626"/>
              <a:gd name="connsiteY24" fmla="*/ 2348122 h 2940332"/>
              <a:gd name="connsiteX25" fmla="*/ 904331 w 1945626"/>
              <a:gd name="connsiteY25" fmla="*/ 2694023 h 2940332"/>
              <a:gd name="connsiteX26" fmla="*/ 838829 w 1945626"/>
              <a:gd name="connsiteY26" fmla="*/ 2855791 h 2940332"/>
              <a:gd name="connsiteX27" fmla="*/ 610270 w 1945626"/>
              <a:gd name="connsiteY27" fmla="*/ 2940308 h 2940332"/>
              <a:gd name="connsiteX28" fmla="*/ 338884 w 1945626"/>
              <a:gd name="connsiteY28" fmla="*/ 2851153 h 2940332"/>
              <a:gd name="connsiteX29" fmla="*/ 264673 w 1945626"/>
              <a:gd name="connsiteY29" fmla="*/ 2716596 h 2940332"/>
              <a:gd name="connsiteX30" fmla="*/ 213448 w 1945626"/>
              <a:gd name="connsiteY30" fmla="*/ 2032524 h 2940332"/>
              <a:gd name="connsiteX31" fmla="*/ 28368 w 1945626"/>
              <a:gd name="connsiteY31" fmla="*/ 2162811 h 2940332"/>
              <a:gd name="connsiteX32" fmla="*/ 0 w 1945626"/>
              <a:gd name="connsiteY32" fmla="*/ 2182781 h 2940332"/>
              <a:gd name="connsiteX33" fmla="*/ 0 w 1945626"/>
              <a:gd name="connsiteY33" fmla="*/ 756775 h 2940332"/>
              <a:gd name="connsiteX34" fmla="*/ 65864 w 1945626"/>
              <a:gd name="connsiteY34" fmla="*/ 801963 h 2940332"/>
              <a:gd name="connsiteX35" fmla="*/ 362440 w 1945626"/>
              <a:gd name="connsiteY35" fmla="*/ 1005436 h 2940332"/>
              <a:gd name="connsiteX36" fmla="*/ 273233 w 1945626"/>
              <a:gd name="connsiteY36" fmla="*/ 408766 h 2940332"/>
              <a:gd name="connsiteX37" fmla="*/ 308948 w 1945626"/>
              <a:gd name="connsiteY37" fmla="*/ 83788 h 2940332"/>
              <a:gd name="connsiteX38" fmla="*/ 431757 w 1945626"/>
              <a:gd name="connsiteY38" fmla="*/ 10866 h 2940332"/>
              <a:gd name="connsiteX39" fmla="*/ 513846 w 1945626"/>
              <a:gd name="connsiteY39" fmla="*/ 379 h 294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45626" h="2940332">
                <a:moveTo>
                  <a:pt x="513846" y="379"/>
                </a:moveTo>
                <a:cubicBezTo>
                  <a:pt x="540767" y="1886"/>
                  <a:pt x="568171" y="7800"/>
                  <a:pt x="598835" y="16329"/>
                </a:cubicBezTo>
                <a:cubicBezTo>
                  <a:pt x="610584" y="15040"/>
                  <a:pt x="635373" y="24214"/>
                  <a:pt x="660162" y="33387"/>
                </a:cubicBezTo>
                <a:cubicBezTo>
                  <a:pt x="696700" y="41271"/>
                  <a:pt x="733239" y="49157"/>
                  <a:pt x="747566" y="71368"/>
                </a:cubicBezTo>
                <a:cubicBezTo>
                  <a:pt x="785393" y="91002"/>
                  <a:pt x="815335" y="147175"/>
                  <a:pt x="836103" y="228136"/>
                </a:cubicBezTo>
                <a:cubicBezTo>
                  <a:pt x="867334" y="296059"/>
                  <a:pt x="897121" y="459270"/>
                  <a:pt x="934638" y="692980"/>
                </a:cubicBezTo>
                <a:cubicBezTo>
                  <a:pt x="961848" y="832691"/>
                  <a:pt x="932885" y="1002343"/>
                  <a:pt x="934173" y="1014093"/>
                </a:cubicBezTo>
                <a:cubicBezTo>
                  <a:pt x="968135" y="998478"/>
                  <a:pt x="1080483" y="938594"/>
                  <a:pt x="1158868" y="894326"/>
                </a:cubicBezTo>
                <a:cubicBezTo>
                  <a:pt x="1194119" y="890461"/>
                  <a:pt x="1305177" y="818827"/>
                  <a:pt x="1454063" y="766829"/>
                </a:cubicBezTo>
                <a:cubicBezTo>
                  <a:pt x="1591200" y="716118"/>
                  <a:pt x="1559814" y="755233"/>
                  <a:pt x="1653815" y="744926"/>
                </a:cubicBezTo>
                <a:cubicBezTo>
                  <a:pt x="1689065" y="741061"/>
                  <a:pt x="1726892" y="760696"/>
                  <a:pt x="1779046" y="802542"/>
                </a:cubicBezTo>
                <a:cubicBezTo>
                  <a:pt x="1842950" y="843100"/>
                  <a:pt x="1872892" y="899273"/>
                  <a:pt x="1902834" y="955446"/>
                </a:cubicBezTo>
                <a:cubicBezTo>
                  <a:pt x="1961429" y="1056041"/>
                  <a:pt x="1962563" y="1174829"/>
                  <a:pt x="1889331" y="1266097"/>
                </a:cubicBezTo>
                <a:cubicBezTo>
                  <a:pt x="1857946" y="1305212"/>
                  <a:pt x="1813522" y="1333866"/>
                  <a:pt x="1746887" y="1376846"/>
                </a:cubicBezTo>
                <a:cubicBezTo>
                  <a:pt x="1458288" y="1456055"/>
                  <a:pt x="1471326" y="1466516"/>
                  <a:pt x="1245343" y="1574533"/>
                </a:cubicBezTo>
                <a:cubicBezTo>
                  <a:pt x="1538786" y="1756399"/>
                  <a:pt x="1538786" y="1756399"/>
                  <a:pt x="1538786" y="1756399"/>
                </a:cubicBezTo>
                <a:cubicBezTo>
                  <a:pt x="1553112" y="1778611"/>
                  <a:pt x="1579189" y="1799534"/>
                  <a:pt x="1603978" y="1808707"/>
                </a:cubicBezTo>
                <a:cubicBezTo>
                  <a:pt x="1617016" y="1819169"/>
                  <a:pt x="1641805" y="1828342"/>
                  <a:pt x="1654843" y="1838803"/>
                </a:cubicBezTo>
                <a:cubicBezTo>
                  <a:pt x="1759151" y="1922496"/>
                  <a:pt x="1802131" y="1989130"/>
                  <a:pt x="1808573" y="2047880"/>
                </a:cubicBezTo>
                <a:cubicBezTo>
                  <a:pt x="1803265" y="2107918"/>
                  <a:pt x="1786207" y="2169244"/>
                  <a:pt x="1733898" y="2234436"/>
                </a:cubicBezTo>
                <a:cubicBezTo>
                  <a:pt x="1722148" y="2235724"/>
                  <a:pt x="1712974" y="2260512"/>
                  <a:pt x="1671127" y="2312666"/>
                </a:cubicBezTo>
                <a:cubicBezTo>
                  <a:pt x="1639742" y="2351780"/>
                  <a:pt x="1595319" y="2380434"/>
                  <a:pt x="1526107" y="2399914"/>
                </a:cubicBezTo>
                <a:cubicBezTo>
                  <a:pt x="1456895" y="2419394"/>
                  <a:pt x="1383817" y="2403625"/>
                  <a:pt x="1308164" y="2364355"/>
                </a:cubicBezTo>
                <a:cubicBezTo>
                  <a:pt x="873875" y="2090912"/>
                  <a:pt x="873875" y="2090912"/>
                  <a:pt x="873875" y="2090912"/>
                </a:cubicBezTo>
                <a:cubicBezTo>
                  <a:pt x="898509" y="2207123"/>
                  <a:pt x="897220" y="2195373"/>
                  <a:pt x="913969" y="2348122"/>
                </a:cubicBezTo>
                <a:cubicBezTo>
                  <a:pt x="920256" y="2513909"/>
                  <a:pt x="921390" y="2632697"/>
                  <a:pt x="904331" y="2694023"/>
                </a:cubicBezTo>
                <a:cubicBezTo>
                  <a:pt x="888561" y="2767100"/>
                  <a:pt x="870214" y="2816676"/>
                  <a:pt x="838829" y="2855791"/>
                </a:cubicBezTo>
                <a:cubicBezTo>
                  <a:pt x="798271" y="2919694"/>
                  <a:pt x="717309" y="2940463"/>
                  <a:pt x="610270" y="2940308"/>
                </a:cubicBezTo>
                <a:cubicBezTo>
                  <a:pt x="491480" y="2941442"/>
                  <a:pt x="404076" y="2903461"/>
                  <a:pt x="338884" y="2851153"/>
                </a:cubicBezTo>
                <a:cubicBezTo>
                  <a:pt x="286730" y="2809307"/>
                  <a:pt x="271115" y="2775346"/>
                  <a:pt x="264673" y="2716596"/>
                </a:cubicBezTo>
                <a:cubicBezTo>
                  <a:pt x="213448" y="2032524"/>
                  <a:pt x="213448" y="2032524"/>
                  <a:pt x="213448" y="2032524"/>
                </a:cubicBezTo>
                <a:cubicBezTo>
                  <a:pt x="133414" y="2088864"/>
                  <a:pt x="73388" y="2131120"/>
                  <a:pt x="28368" y="2162811"/>
                </a:cubicBezTo>
                <a:lnTo>
                  <a:pt x="0" y="2182781"/>
                </a:lnTo>
                <a:lnTo>
                  <a:pt x="0" y="756775"/>
                </a:lnTo>
                <a:lnTo>
                  <a:pt x="65864" y="801963"/>
                </a:lnTo>
                <a:cubicBezTo>
                  <a:pt x="362440" y="1005436"/>
                  <a:pt x="362440" y="1005436"/>
                  <a:pt x="362440" y="1005436"/>
                </a:cubicBezTo>
                <a:cubicBezTo>
                  <a:pt x="273233" y="408766"/>
                  <a:pt x="273233" y="408766"/>
                  <a:pt x="273233" y="408766"/>
                </a:cubicBezTo>
                <a:cubicBezTo>
                  <a:pt x="234272" y="270344"/>
                  <a:pt x="246177" y="162018"/>
                  <a:pt x="308948" y="83788"/>
                </a:cubicBezTo>
                <a:cubicBezTo>
                  <a:pt x="340333" y="44673"/>
                  <a:pt x="384756" y="16020"/>
                  <a:pt x="431757" y="10866"/>
                </a:cubicBezTo>
                <a:cubicBezTo>
                  <a:pt x="460488" y="1770"/>
                  <a:pt x="486925" y="-1129"/>
                  <a:pt x="513846" y="379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eige, extérieur, mammifère&#10;&#10;Description générée automatiquement">
            <a:extLst>
              <a:ext uri="{FF2B5EF4-FFF2-40B4-BE49-F238E27FC236}">
                <a16:creationId xmlns:a16="http://schemas.microsoft.com/office/drawing/2014/main" id="{8D540350-52F1-46C3-8511-6F7BA4C34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1044096"/>
            <a:ext cx="12186096" cy="58139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7DD26DB-C3B9-48C4-82BE-A90045B8AB0D}"/>
              </a:ext>
            </a:extLst>
          </p:cNvPr>
          <p:cNvSpPr txBox="1"/>
          <p:nvPr/>
        </p:nvSpPr>
        <p:spPr>
          <a:xfrm>
            <a:off x="2738437" y="5743576"/>
            <a:ext cx="4319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5B3345"/>
                </a:solidFill>
              </a:rPr>
              <a:t>On a même pu approcher des rênes !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0CD4980-F138-40BE-84C5-D2F40E91C0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5675" y="305432"/>
            <a:ext cx="10728322" cy="1477328"/>
          </a:xfrm>
        </p:spPr>
        <p:txBody>
          <a:bodyPr/>
          <a:lstStyle/>
          <a:p>
            <a:r>
              <a:rPr lang="fr-FR" dirty="0"/>
              <a:t>Les rênes dans ma station de sports d’hivers</a:t>
            </a:r>
          </a:p>
        </p:txBody>
      </p:sp>
    </p:spTree>
    <p:extLst>
      <p:ext uri="{BB962C8B-B14F-4D97-AF65-F5344CB8AC3E}">
        <p14:creationId xmlns:p14="http://schemas.microsoft.com/office/powerpoint/2010/main" val="3588357511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LeftStep">
      <a:dk1>
        <a:srgbClr val="000000"/>
      </a:dk1>
      <a:lt1>
        <a:srgbClr val="FFFFFF"/>
      </a:lt1>
      <a:dk2>
        <a:srgbClr val="412431"/>
      </a:dk2>
      <a:lt2>
        <a:srgbClr val="E2E6E8"/>
      </a:lt2>
      <a:accent1>
        <a:srgbClr val="BC9B84"/>
      </a:accent1>
      <a:accent2>
        <a:srgbClr val="BA7F80"/>
      </a:accent2>
      <a:accent3>
        <a:srgbClr val="C594A9"/>
      </a:accent3>
      <a:accent4>
        <a:srgbClr val="BA7FB1"/>
      </a:accent4>
      <a:accent5>
        <a:srgbClr val="BA96C6"/>
      </a:accent5>
      <a:accent6>
        <a:srgbClr val="927FBA"/>
      </a:accent6>
      <a:hlink>
        <a:srgbClr val="5986A5"/>
      </a:hlink>
      <a:folHlink>
        <a:srgbClr val="7F7F7F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66A536A84E984AAD20001FB833B2C0" ma:contentTypeVersion="6" ma:contentTypeDescription="Crée un document." ma:contentTypeScope="" ma:versionID="a2f58d963a011a01c915a0dc0e4f5980">
  <xsd:schema xmlns:xsd="http://www.w3.org/2001/XMLSchema" xmlns:xs="http://www.w3.org/2001/XMLSchema" xmlns:p="http://schemas.microsoft.com/office/2006/metadata/properties" xmlns:ns2="424899fa-9c9e-4752-9916-4571dd1beb96" targetNamespace="http://schemas.microsoft.com/office/2006/metadata/properties" ma:root="true" ma:fieldsID="59a427dcf1e0ae0531c0d77f1ca5a7e3" ns2:_="">
    <xsd:import namespace="424899fa-9c9e-4752-9916-4571dd1beb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899fa-9c9e-4752-9916-4571dd1beb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D05B9D-1B7E-4455-9047-297E843767CD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424899fa-9c9e-4752-9916-4571dd1beb96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FB8D367-3E30-46EB-A186-8BA2F47228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8ED79-0F57-4B6F-A622-59440B330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899fa-9c9e-4752-9916-4571dd1be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ZMChrome</vt:lpwstr>
  </property>
  <property fmtid="{D5CDD505-2E9C-101B-9397-08002B2CF9AE}" pid="3" name="SizeBefore">
    <vt:lpwstr>2543802</vt:lpwstr>
  </property>
  <property fmtid="{D5CDD505-2E9C-101B-9397-08002B2CF9AE}" pid="4" name="OptimizationTime">
    <vt:lpwstr>20221122_1559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</Words>
  <Application>Microsoft Office PowerPoint</Application>
  <PresentationFormat>Grand écran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Sagona Book</vt:lpstr>
      <vt:lpstr>The Hand Extrablack</vt:lpstr>
      <vt:lpstr>BlobVTI</vt:lpstr>
      <vt:lpstr>Mes vacances à la montagne</vt:lpstr>
      <vt:lpstr>Présentation PowerPoint</vt:lpstr>
      <vt:lpstr>Présentation PowerPoint</vt:lpstr>
      <vt:lpstr>Les rênes dans ma station de sports d’hivers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vacances à la montagne</dc:title>
  <dc:creator>Philippe Trotin (HE/HIM)</dc:creator>
  <cp:lastModifiedBy>Philippe Trotin (HE/HIM)</cp:lastModifiedBy>
  <cp:revision>3</cp:revision>
  <dcterms:created xsi:type="dcterms:W3CDTF">2021-02-08T09:31:16Z</dcterms:created>
  <dcterms:modified xsi:type="dcterms:W3CDTF">2021-02-08T15:23:40Z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0x0101008D66A536A84E984AAD20001FB833B2C0</vt:lpwstr>
  </property>
</Properties>
</file>