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0" d="100"/>
          <a:sy n="90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56C9B3-40E8-8FD8-7D82-E33680CE3F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9262" y="317096"/>
            <a:ext cx="9293610" cy="923330"/>
          </a:xfrm>
        </p:spPr>
        <p:txBody>
          <a:bodyPr/>
          <a:lstStyle/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fr-FR" sz="18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êtes </a:t>
            </a:r>
            <a:r>
              <a:rPr lang="fr-FR" sz="18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</a:t>
            </a:r>
            <a:r>
              <a:rPr lang="fr-FR" sz="18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ENTREPRISE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72B7723-597B-E8F2-7C07-F359A2F9C2AA}"/>
              </a:ext>
            </a:extLst>
          </p:cNvPr>
          <p:cNvSpPr txBox="1"/>
          <p:nvPr/>
        </p:nvSpPr>
        <p:spPr>
          <a:xfrm>
            <a:off x="673646" y="3492068"/>
            <a:ext cx="686120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50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fr-FR" sz="18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conférence sur « l’entreprise inclusive jusqu’où aller ?»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93A2C7D-05DB-8D99-6773-3460C3529F86}"/>
              </a:ext>
            </a:extLst>
          </p:cNvPr>
          <p:cNvSpPr txBox="1"/>
          <p:nvPr/>
        </p:nvSpPr>
        <p:spPr>
          <a:xfrm>
            <a:off x="673646" y="3956011"/>
            <a:ext cx="685465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50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fr-FR" sz="18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tables rondes : </a:t>
            </a:r>
            <a:r>
              <a:rPr lang="fr-FR" sz="1800" kern="1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recruter, former, accompagner et maintenir en emploi vos collaborateurs en situation de handicap</a:t>
            </a:r>
            <a:endParaRPr lang="fr-FR" sz="1600" kern="100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8D327A7E-2F58-7A9D-7C8A-987531EA6A74}"/>
              </a:ext>
            </a:extLst>
          </p:cNvPr>
          <p:cNvSpPr txBox="1"/>
          <p:nvPr/>
        </p:nvSpPr>
        <p:spPr>
          <a:xfrm>
            <a:off x="673646" y="4675225"/>
            <a:ext cx="6854654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50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fr-FR" sz="18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ateliers immersifs « Vis ma vie de petite souris » : </a:t>
            </a:r>
            <a:r>
              <a:rPr lang="fr-FR" sz="1800" kern="1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rencontrer des entreprises engagées, échanger, identifier les leviers, sensibiliser vos collaborateurs)</a:t>
            </a:r>
            <a:endParaRPr lang="fr-FR" sz="1600" kern="100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CCA80311-B3FF-318F-E808-93C2B7F3927B}"/>
              </a:ext>
            </a:extLst>
          </p:cNvPr>
          <p:cNvSpPr txBox="1"/>
          <p:nvPr/>
        </p:nvSpPr>
        <p:spPr>
          <a:xfrm>
            <a:off x="649833" y="-464151"/>
            <a:ext cx="6717589" cy="12704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b="1" kern="1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ENSEMBLE…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b="1" kern="100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FAISONS LE PARI D’UNE ENTREPRISE PLUS INCLUSIVE !</a:t>
            </a:r>
            <a:endParaRPr lang="fr-FR" sz="1600" b="1" kern="100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FONDAMENTAL &amp; PRIMAIRE - Communication -">
            <a:extLst>
              <a:ext uri="{FF2B5EF4-FFF2-40B4-BE49-F238E27FC236}">
                <a16:creationId xmlns:a16="http://schemas.microsoft.com/office/drawing/2014/main" id="{50758098-F819-493B-5993-49D23CC0BC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7" y="5750295"/>
            <a:ext cx="1040657" cy="1040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nscription – Ecole, Collège du Saint Sacrement">
            <a:extLst>
              <a:ext uri="{FF2B5EF4-FFF2-40B4-BE49-F238E27FC236}">
                <a16:creationId xmlns:a16="http://schemas.microsoft.com/office/drawing/2014/main" id="{65E57E3F-E657-19EA-C82F-1BB5A2A463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762" y="5867621"/>
            <a:ext cx="957812" cy="92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itre 1">
            <a:extLst>
              <a:ext uri="{FF2B5EF4-FFF2-40B4-BE49-F238E27FC236}">
                <a16:creationId xmlns:a16="http://schemas.microsoft.com/office/drawing/2014/main" id="{011B53BA-B005-5974-B82A-5F7B3A86EA94}"/>
              </a:ext>
            </a:extLst>
          </p:cNvPr>
          <p:cNvSpPr txBox="1">
            <a:spLocks/>
          </p:cNvSpPr>
          <p:nvPr/>
        </p:nvSpPr>
        <p:spPr>
          <a:xfrm>
            <a:off x="560011" y="1684440"/>
            <a:ext cx="6861201" cy="92333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fr-FR" sz="1600" b="1" kern="1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recrutez </a:t>
            </a:r>
            <a:r>
              <a:rPr lang="fr-FR" sz="1600" kern="1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peut-être déjà ou </a:t>
            </a:r>
            <a:r>
              <a:rPr lang="fr-FR" sz="1600" b="1" kern="1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aimeriez </a:t>
            </a:r>
            <a:r>
              <a:rPr lang="fr-FR" sz="1600" kern="1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pouvoir </a:t>
            </a:r>
            <a:r>
              <a:rPr lang="fr-FR" sz="1600" b="1" kern="1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recruter </a:t>
            </a:r>
            <a:r>
              <a:rPr lang="fr-FR" sz="1600" kern="1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notamment </a:t>
            </a:r>
            <a:r>
              <a:rPr lang="fr-FR" sz="1600" b="1" kern="1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collaborateurs en situation de handicap</a:t>
            </a:r>
          </a:p>
        </p:txBody>
      </p:sp>
      <p:pic>
        <p:nvPicPr>
          <p:cNvPr id="1034" name="Picture 10" descr="2023 CSE">
            <a:extLst>
              <a:ext uri="{FF2B5EF4-FFF2-40B4-BE49-F238E27FC236}">
                <a16:creationId xmlns:a16="http://schemas.microsoft.com/office/drawing/2014/main" id="{26B1A660-6235-7E5E-3AD8-68EE0E5F11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9178" y="2903487"/>
            <a:ext cx="1911680" cy="588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1BA70890-FB30-15E5-8271-AD31A7DCA7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09338" y="0"/>
            <a:ext cx="4884617" cy="6858000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83D8160B-CD1A-1594-4E04-93086E21E979}"/>
              </a:ext>
            </a:extLst>
          </p:cNvPr>
          <p:cNvSpPr txBox="1"/>
          <p:nvPr/>
        </p:nvSpPr>
        <p:spPr>
          <a:xfrm>
            <a:off x="1077304" y="5867621"/>
            <a:ext cx="30984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Site : </a:t>
            </a:r>
            <a:r>
              <a:rPr lang="fr-FR" dirty="0"/>
              <a:t>Pitham06.org</a:t>
            </a:r>
          </a:p>
          <a:p>
            <a:r>
              <a:rPr lang="fr-FR" b="1" dirty="0"/>
              <a:t>Mail : </a:t>
            </a:r>
            <a:r>
              <a:rPr lang="fr-FR" dirty="0"/>
              <a:t>pitham06@gmail.com</a:t>
            </a:r>
          </a:p>
          <a:p>
            <a:r>
              <a:rPr lang="fi-FI" b="1" dirty="0"/>
              <a:t>Tél.: </a:t>
            </a:r>
            <a:r>
              <a:rPr lang="fi-FI" dirty="0"/>
              <a:t>06-67-93-96-17</a:t>
            </a:r>
            <a:endParaRPr lang="fr-FR" dirty="0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EF1E7E04-0885-058D-5FF3-703FA2A7D6B7}"/>
              </a:ext>
            </a:extLst>
          </p:cNvPr>
          <p:cNvSpPr txBox="1"/>
          <p:nvPr/>
        </p:nvSpPr>
        <p:spPr>
          <a:xfrm>
            <a:off x="5133574" y="6034328"/>
            <a:ext cx="3098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Envoyez un mail à :</a:t>
            </a:r>
          </a:p>
          <a:p>
            <a:r>
              <a:rPr lang="fr-FR" sz="1400" dirty="0"/>
              <a:t>vivien.fontaine@so-in.fr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C95E5731-E7B6-0C1E-3302-824AEC98366D}"/>
              </a:ext>
            </a:extLst>
          </p:cNvPr>
          <p:cNvSpPr/>
          <p:nvPr/>
        </p:nvSpPr>
        <p:spPr>
          <a:xfrm>
            <a:off x="7367422" y="5969207"/>
            <a:ext cx="1350969" cy="52322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En présentiel !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04E1ADE2-A541-D2B7-6294-D756B120B95D}"/>
              </a:ext>
            </a:extLst>
          </p:cNvPr>
          <p:cNvSpPr/>
          <p:nvPr/>
        </p:nvSpPr>
        <p:spPr>
          <a:xfrm>
            <a:off x="10804384" y="5824379"/>
            <a:ext cx="1350969" cy="81287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FF0000"/>
                </a:solidFill>
              </a:rPr>
              <a:t>Mais aussi…</a:t>
            </a:r>
          </a:p>
          <a:p>
            <a:pPr algn="ctr"/>
            <a:r>
              <a:rPr lang="fr-FR" sz="1200" b="1" u="sng" dirty="0">
                <a:solidFill>
                  <a:srgbClr val="FF0000"/>
                </a:solidFill>
              </a:rPr>
              <a:t>En DISTANCIEL </a:t>
            </a:r>
            <a:r>
              <a:rPr lang="fr-FR" sz="1200" dirty="0">
                <a:solidFill>
                  <a:srgbClr val="FF0000"/>
                </a:solidFill>
              </a:rPr>
              <a:t>Format Webinaire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9A981C85-262D-38BF-B139-6DAA047C5EAD}"/>
              </a:ext>
            </a:extLst>
          </p:cNvPr>
          <p:cNvSpPr txBox="1">
            <a:spLocks/>
          </p:cNvSpPr>
          <p:nvPr/>
        </p:nvSpPr>
        <p:spPr>
          <a:xfrm>
            <a:off x="444417" y="2085422"/>
            <a:ext cx="6861201" cy="92333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fr-FR" sz="1600" kern="1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souhaitez </a:t>
            </a:r>
            <a:r>
              <a:rPr lang="fr-FR" sz="1600" b="1" kern="1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maintenir en emploi et former </a:t>
            </a:r>
            <a:r>
              <a:rPr lang="fr-FR" sz="1600" kern="1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vos collaborateurs</a:t>
            </a: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38EEFAF-19F7-3D2A-2ABD-A3E1198C418A}"/>
              </a:ext>
            </a:extLst>
          </p:cNvPr>
          <p:cNvSpPr txBox="1">
            <a:spLocks/>
          </p:cNvSpPr>
          <p:nvPr/>
        </p:nvSpPr>
        <p:spPr>
          <a:xfrm>
            <a:off x="709440" y="1049781"/>
            <a:ext cx="6861201" cy="92333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fr-FR" sz="1600" kern="1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êtes</a:t>
            </a:r>
            <a:r>
              <a:rPr lang="fr-FR" sz="1600" b="1" kern="1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attachés aux principes de diversité,                         </a:t>
            </a:r>
            <a:r>
              <a:rPr lang="fr-FR" sz="1600" kern="1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grands piliers de la </a:t>
            </a:r>
            <a:r>
              <a:rPr lang="fr-FR" sz="1600" b="1" kern="1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démarche RSE</a:t>
            </a:r>
          </a:p>
        </p:txBody>
      </p:sp>
    </p:spTree>
    <p:extLst>
      <p:ext uri="{BB962C8B-B14F-4D97-AF65-F5344CB8AC3E}">
        <p14:creationId xmlns:p14="http://schemas.microsoft.com/office/powerpoint/2010/main" val="399639093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CustomMKOP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KProdID">
    <vt:lpwstr>ZMChrome</vt:lpwstr>
  </property>
  <property fmtid="{D5CDD505-2E9C-101B-9397-08002B2CF9AE}" pid="3" name="SizeBefore">
    <vt:lpwstr>1127387</vt:lpwstr>
  </property>
  <property fmtid="{D5CDD505-2E9C-101B-9397-08002B2CF9AE}" pid="4" name="OptimizationTime">
    <vt:lpwstr>20231113_1455</vt:lpwstr>
  </property>
</Properties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137</TotalTime>
  <Words>146</Words>
  <Application>Microsoft Office PowerPoint</Application>
  <PresentationFormat>Grand écran</PresentationFormat>
  <Paragraphs>18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Trebuchet MS</vt:lpstr>
      <vt:lpstr>Wingdings</vt:lpstr>
      <vt:lpstr>Wingdings 3</vt:lpstr>
      <vt:lpstr>Facette</vt:lpstr>
      <vt:lpstr>Vous êtes une ENTREPRISE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Vous êtes une ENTREPRISE</dc:title>
  <dc:creator>Vivien Fontaine</dc:creator>
  <cp:lastModifiedBy>Vivien Fontaine</cp:lastModifiedBy>
  <cp:revision>3</cp:revision>
  <dcterms:created xsi:type="dcterms:W3CDTF">2023-10-12T13:10:44Z</dcterms:created>
  <dcterms:modified xsi:type="dcterms:W3CDTF">2023-10-13T07:45:16Z</dcterms:modified>
</cp:coreProperties>
</file>